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embeddedFontLst>
    <p:embeddedFont>
      <p:font typeface="Montserrat" pitchFamily="2" charset="77"/>
      <p:regular r:id="rId18"/>
      <p:bold r:id="rId19"/>
      <p:italic r:id="rId20"/>
      <p:boldItalic r:id="rId21"/>
    </p:embeddedFont>
    <p:embeddedFont>
      <p:font typeface="Montserrat Medium" panose="00000600000000000000" pitchFamily="2" charset="77"/>
      <p:regular r:id="rId22"/>
      <p:bold r:id="rId23"/>
      <p:italic r:id="rId24"/>
      <p:boldItalic r:id="rId25"/>
    </p:embeddedFont>
    <p:embeddedFont>
      <p:font typeface="Montserrat SemiBold" panose="00000700000000000000" pitchFamily="2" charset="77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935">
          <p15:clr>
            <a:srgbClr val="A4A3A4"/>
          </p15:clr>
        </p15:guide>
        <p15:guide id="2" pos="2343">
          <p15:clr>
            <a:srgbClr val="A4A3A4"/>
          </p15:clr>
        </p15:guide>
        <p15:guide id="3" orient="horz" pos="822">
          <p15:clr>
            <a:srgbClr val="A4A3A4"/>
          </p15:clr>
        </p15:guide>
        <p15:guide id="4" pos="801">
          <p15:clr>
            <a:srgbClr val="A4A3A4"/>
          </p15:clr>
        </p15:guide>
        <p15:guide id="5" pos="5065">
          <p15:clr>
            <a:srgbClr val="A4A3A4"/>
          </p15:clr>
        </p15:guide>
        <p15:guide id="6" pos="5360">
          <p15:clr>
            <a:srgbClr val="A4A3A4"/>
          </p15:clr>
        </p15:guide>
        <p15:guide id="7" pos="325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ittReqTEZP9u7bWGwWUPkb1u0Q8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580CD3-CAA6-4515-A3DC-B745B1604C21}">
  <a:tblStyle styleId="{AC580CD3-CAA6-4515-A3DC-B745B1604C2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68"/>
  </p:normalViewPr>
  <p:slideViewPr>
    <p:cSldViewPr snapToGrid="0">
      <p:cViewPr varScale="1">
        <p:scale>
          <a:sx n="99" d="100"/>
          <a:sy n="99" d="100"/>
        </p:scale>
        <p:origin x="192" y="320"/>
      </p:cViewPr>
      <p:guideLst>
        <p:guide orient="horz" pos="935"/>
        <p:guide pos="2343"/>
        <p:guide orient="horz" pos="822"/>
        <p:guide pos="801"/>
        <p:guide pos="5065"/>
        <p:guide pos="5360"/>
        <p:guide pos="3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1200">
                <a:latin typeface="Montserrat"/>
                <a:ea typeface="Montserrat"/>
                <a:cs typeface="Montserrat"/>
                <a:sym typeface="Montserrat"/>
              </a:rPr>
              <a:t>You stay in control with workflows built around your policies, your tools, and your risk appetite.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1200">
                <a:latin typeface="Montserrat"/>
                <a:ea typeface="Montserrat"/>
                <a:cs typeface="Montserrat"/>
                <a:sym typeface="Montserrat"/>
              </a:rPr>
              <a:t>Your team spends less time copying data between systems.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1200">
                <a:latin typeface="Montserrat"/>
                <a:ea typeface="Montserrat"/>
                <a:cs typeface="Montserrat"/>
                <a:sym typeface="Montserrat"/>
              </a:rPr>
              <a:t>You view the whole process with customisable dashboards.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1200">
                <a:latin typeface="Montserrat"/>
                <a:ea typeface="Montserrat"/>
                <a:cs typeface="Montserrat"/>
                <a:sym typeface="Montserrat"/>
              </a:rPr>
              <a:t>And your auditors? Well, they sleep better too.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02" name="Google Shape;302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sz="1200">
                <a:latin typeface="Montserrat"/>
                <a:ea typeface="Montserrat"/>
                <a:cs typeface="Montserrat"/>
                <a:sym typeface="Montserrat"/>
              </a:rPr>
              <a:t>It works.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nl-BE" sz="1200">
                <a:latin typeface="Montserrat"/>
                <a:ea typeface="Montserrat"/>
                <a:cs typeface="Montserrat"/>
                <a:sym typeface="Montserrat"/>
              </a:rPr>
              <a:t>Our clients report </a:t>
            </a:r>
            <a:r>
              <a:rPr lang="nl-BE" sz="1200" b="1">
                <a:latin typeface="Montserrat"/>
                <a:ea typeface="Montserrat"/>
                <a:cs typeface="Montserrat"/>
                <a:sym typeface="Montserrat"/>
              </a:rPr>
              <a:t>90% less manual work.</a:t>
            </a:r>
            <a:r>
              <a:rPr lang="nl-BE" sz="12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nl-BE" sz="1200">
                <a:latin typeface="Montserrat"/>
                <a:ea typeface="Montserrat"/>
                <a:cs typeface="Montserrat"/>
                <a:sym typeface="Montserrat"/>
              </a:rPr>
              <a:t>5x faster customer onboarding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nl-BE" sz="1200">
                <a:latin typeface="Montserrat"/>
                <a:ea typeface="Montserrat"/>
                <a:cs typeface="Montserrat"/>
                <a:sym typeface="Montserrat"/>
              </a:rPr>
              <a:t>2x more screening per person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nl-BE" sz="1200">
                <a:latin typeface="Montserrat"/>
                <a:ea typeface="Montserrat"/>
                <a:cs typeface="Montserrat"/>
                <a:sym typeface="Montserrat"/>
              </a:rPr>
              <a:t>And only 8 min on average to reboard a complex client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p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sz="1800">
                <a:latin typeface="Montserrat"/>
                <a:ea typeface="Montserrat"/>
                <a:cs typeface="Montserrat"/>
                <a:sym typeface="Montserrat"/>
              </a:rPr>
              <a:t>Our customers adapt to new regulations without rebuilding everything from scratch.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nl-BE" sz="1800">
                <a:latin typeface="Montserrat"/>
                <a:ea typeface="Montserrat"/>
                <a:cs typeface="Montserrat"/>
                <a:sym typeface="Montserrat"/>
              </a:rPr>
              <a:t>They stop copying and pasting data.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nl-BE" sz="1800">
                <a:latin typeface="Montserrat"/>
                <a:ea typeface="Montserrat"/>
                <a:cs typeface="Montserrat"/>
                <a:sym typeface="Montserrat"/>
              </a:rPr>
              <a:t>They stop chasing signatures or missing screening deadlines.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nl-BE" sz="1800">
                <a:latin typeface="Montserrat"/>
                <a:ea typeface="Montserrat"/>
                <a:cs typeface="Montserrat"/>
                <a:sym typeface="Montserrat"/>
              </a:rPr>
              <a:t>They stop losing sleep before audits.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nl-BE" sz="1800">
                <a:latin typeface="Montserrat"/>
                <a:ea typeface="Montserrat"/>
                <a:cs typeface="Montserrat"/>
                <a:sym typeface="Montserrat"/>
              </a:rPr>
              <a:t>And their customers? They get a compliance experience that actually makes sense. 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00"/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7" name="Google Shape;337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1200">
                <a:latin typeface="Montserrat"/>
                <a:ea typeface="Montserrat"/>
                <a:cs typeface="Montserrat"/>
                <a:sym typeface="Montserrat"/>
              </a:rPr>
              <a:t>Our platform is already used by banks, insurers, asset and fund managers, and their consulting partners across Europe.</a:t>
            </a:r>
            <a:endParaRPr/>
          </a:p>
          <a:p>
            <a:pPr marL="171450" marR="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1200">
                <a:latin typeface="Montserrat"/>
                <a:ea typeface="Montserrat"/>
                <a:cs typeface="Montserrat"/>
                <a:sym typeface="Montserrat"/>
              </a:rPr>
              <a:t>We’re growing fast, and currently expanding into the UK.</a:t>
            </a:r>
            <a:endParaRPr/>
          </a:p>
          <a:p>
            <a:pPr marL="17145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/>
          </a:p>
        </p:txBody>
      </p:sp>
      <p:sp>
        <p:nvSpPr>
          <p:cNvPr id="348" name="Google Shape;348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>
                <a:latin typeface="Montserrat"/>
                <a:ea typeface="Montserrat"/>
                <a:cs typeface="Montserrat"/>
                <a:sym typeface="Montserrat"/>
              </a:rPr>
              <a:t>13</a:t>
            </a:fld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aa08537bf2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9" name="Google Shape;369;g3aa08537bf2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1200">
                <a:latin typeface="Montserrat"/>
                <a:ea typeface="Montserrat"/>
                <a:cs typeface="Montserrat"/>
                <a:sym typeface="Montserrat"/>
              </a:rPr>
              <a:t>Want to see how it works? Then talk to us.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1" name="Google Shape;38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sz="1800" b="1">
                <a:latin typeface="Montserrat"/>
                <a:ea typeface="Montserrat"/>
                <a:cs typeface="Montserrat"/>
                <a:sym typeface="Montserrat"/>
              </a:rPr>
              <a:t>Visual: A messy desk with sticky notes everywhere, a spreadsheet open, alerts on screen, and a frustrated compliance officer.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nl-BE" sz="1800">
                <a:latin typeface="Montserrat"/>
                <a:ea typeface="Montserrat"/>
                <a:cs typeface="Montserrat"/>
                <a:sym typeface="Montserrat"/>
              </a:rPr>
              <a:t>Let’s talk about stress.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nl-BE" sz="1800">
                <a:latin typeface="Montserrat"/>
                <a:ea typeface="Montserrat"/>
                <a:cs typeface="Montserrat"/>
                <a:sym typeface="Montserrat"/>
              </a:rPr>
              <a:t>Not the "we ran out of coffee" kind.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nl-BE" sz="1800">
                <a:latin typeface="Montserrat"/>
                <a:ea typeface="Montserrat"/>
                <a:cs typeface="Montserrat"/>
                <a:sym typeface="Montserrat"/>
              </a:rPr>
              <a:t>I mean the kind where your onboarding is stuck, your AML checks are manual, and your customer files live in five different systems and your AML process depends on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nl-BE" sz="1800">
                <a:latin typeface="Montserrat"/>
                <a:ea typeface="Montserrat"/>
                <a:cs typeface="Montserrat"/>
                <a:sym typeface="Montserrat"/>
              </a:rPr>
              <a:t>someone remembering to check a list every Tuesday — all while a regulator might knock any day.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nl-BE" sz="1800">
                <a:latin typeface="Montserrat"/>
                <a:ea typeface="Montserrat"/>
                <a:cs typeface="Montserrat"/>
                <a:sym typeface="Montserrat"/>
              </a:rPr>
              <a:t>Sounds familiar? That’s the world many financial institutions live in today. 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nl-BE" sz="1800">
                <a:latin typeface="Montserrat"/>
                <a:ea typeface="Montserrat"/>
                <a:cs typeface="Montserrat"/>
                <a:sym typeface="Montserrat"/>
              </a:rPr>
              <a:t>And I haven’t talked yet about scaling across borders or counterparties. That only multiplies the chaos.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53" name="Google Shape;15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aa08537bf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aa08537bf2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3aa08537bf2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sz="1800">
                <a:latin typeface="Montserrat"/>
                <a:ea typeface="Montserrat"/>
                <a:cs typeface="Montserrat"/>
                <a:sym typeface="Montserrat"/>
              </a:rPr>
              <a:t>And here’s the thing. 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nl-BE" sz="1800">
                <a:latin typeface="Montserrat"/>
                <a:ea typeface="Montserrat"/>
                <a:cs typeface="Montserrat"/>
                <a:sym typeface="Montserrat"/>
              </a:rPr>
              <a:t>Compliance isn’t just about knowing your customer anymore.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nl-BE" sz="1800">
                <a:latin typeface="Montserrat"/>
                <a:ea typeface="Montserrat"/>
                <a:cs typeface="Montserrat"/>
                <a:sym typeface="Montserrat"/>
              </a:rPr>
              <a:t>It’s about knowing your counterparty. Whoever that may be.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nl-BE" sz="1800">
                <a:latin typeface="Montserrat"/>
                <a:ea typeface="Montserrat"/>
                <a:cs typeface="Montserrat"/>
                <a:sym typeface="Montserrat"/>
              </a:rPr>
              <a:t>And they’re not just customers. They’re UBOs, subsidiaries, fund managers, brokers, suppliers, even employees. Each with their own documents. Risk profiles. Checks.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nl-BE" sz="1800">
                <a:latin typeface="Montserrat"/>
                <a:ea typeface="Montserrat"/>
                <a:cs typeface="Montserrat"/>
                <a:sym typeface="Montserrat"/>
              </a:rPr>
              <a:t>And guess what? That risk </a:t>
            </a:r>
            <a:r>
              <a:rPr lang="nl-BE" sz="1800" i="1">
                <a:latin typeface="Montserrat"/>
                <a:ea typeface="Montserrat"/>
                <a:cs typeface="Montserrat"/>
                <a:sym typeface="Montserrat"/>
              </a:rPr>
              <a:t>never</a:t>
            </a:r>
            <a:r>
              <a:rPr lang="nl-BE" sz="1800">
                <a:latin typeface="Montserrat"/>
                <a:ea typeface="Montserrat"/>
                <a:cs typeface="Montserrat"/>
                <a:sym typeface="Montserrat"/>
              </a:rPr>
              <a:t> stands still.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74" name="Google Shape;17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aa08537bf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aa08537bf2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3aa08537bf2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</a:pPr>
            <a:r>
              <a:rPr lang="nl-BE" sz="1200">
                <a:latin typeface="Montserrat"/>
                <a:ea typeface="Montserrat"/>
                <a:cs typeface="Montserrat"/>
                <a:sym typeface="Montserrat"/>
              </a:rPr>
              <a:t>What if compliance wasn’t chaos?</a:t>
            </a:r>
            <a:br>
              <a:rPr lang="nl-BE" sz="1200">
                <a:latin typeface="Montserrat"/>
                <a:ea typeface="Montserrat"/>
                <a:cs typeface="Montserrat"/>
                <a:sym typeface="Montserrat"/>
              </a:rPr>
            </a:br>
            <a:endParaRPr/>
          </a:p>
        </p:txBody>
      </p:sp>
      <p:sp>
        <p:nvSpPr>
          <p:cNvPr id="203" name="Google Shape;203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nl-BE" sz="12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BE" sz="1200">
                <a:latin typeface="Montserrat"/>
                <a:ea typeface="Montserrat"/>
                <a:cs typeface="Montserrat"/>
                <a:sym typeface="Montserrat"/>
              </a:rPr>
              <a:t>What if you could </a:t>
            </a:r>
            <a:r>
              <a:rPr lang="nl-BE" sz="1200" i="1">
                <a:latin typeface="Montserrat"/>
                <a:ea typeface="Montserrat"/>
                <a:cs typeface="Montserrat"/>
                <a:sym typeface="Montserrat"/>
              </a:rPr>
              <a:t>orchestrate</a:t>
            </a:r>
            <a:r>
              <a:rPr lang="nl-BE" sz="1200">
                <a:latin typeface="Montserrat"/>
                <a:ea typeface="Montserrat"/>
                <a:cs typeface="Montserrat"/>
                <a:sym typeface="Montserrat"/>
              </a:rPr>
              <a:t> it, across teams, tools &amp; countries, without losing your mind?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16" name="Google Shape;216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sz="1200">
                <a:latin typeface="Montserrat"/>
                <a:ea typeface="Montserrat"/>
                <a:cs typeface="Montserrat"/>
                <a:sym typeface="Montserrat"/>
              </a:rPr>
              <a:t>We built a modular, fully configurable platform that automates and </a:t>
            </a:r>
            <a:r>
              <a:rPr lang="nl-BE" sz="1200" b="1">
                <a:latin typeface="Montserrat"/>
                <a:ea typeface="Montserrat"/>
                <a:cs typeface="Montserrat"/>
                <a:sym typeface="Montserrat"/>
              </a:rPr>
              <a:t>orchestrates</a:t>
            </a:r>
            <a:r>
              <a:rPr lang="nl-BE" sz="1200">
                <a:latin typeface="Montserrat"/>
                <a:ea typeface="Montserrat"/>
                <a:cs typeface="Montserrat"/>
                <a:sym typeface="Montserrat"/>
              </a:rPr>
              <a:t> compliance workflows  across the entire counterparty lifecycle.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nl-BE" sz="1200">
                <a:latin typeface="Montserrat"/>
                <a:ea typeface="Montserrat"/>
                <a:cs typeface="Montserrat"/>
                <a:sym typeface="Montserrat"/>
              </a:rPr>
              <a:t>From onboarding to offboarding. From screening to risk scoring.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nl-BE" sz="1200">
                <a:latin typeface="Montserrat"/>
                <a:ea typeface="Montserrat"/>
                <a:cs typeface="Montserrat"/>
                <a:sym typeface="Montserrat"/>
              </a:rPr>
              <a:t>From messy to manageable.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0" name="Google Shape;2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BE"/>
              <a:t>We orchestrate an open ecosystem with seamless API integration that allows us to add any point solution to Harmoney.</a:t>
            </a:r>
            <a:endParaRPr/>
          </a:p>
        </p:txBody>
      </p:sp>
      <p:sp>
        <p:nvSpPr>
          <p:cNvPr id="250" name="Google Shape;25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Page Person">
  <p:cSld name="First pag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1998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19;p32"/>
          <p:cNvGrpSpPr/>
          <p:nvPr/>
        </p:nvGrpSpPr>
        <p:grpSpPr>
          <a:xfrm>
            <a:off x="2614124" y="1821779"/>
            <a:ext cx="2633797" cy="534618"/>
            <a:chOff x="4744855" y="2166773"/>
            <a:chExt cx="2254980" cy="457724"/>
          </a:xfrm>
        </p:grpSpPr>
        <p:sp>
          <p:nvSpPr>
            <p:cNvPr id="20" name="Google Shape;20;p32"/>
            <p:cNvSpPr/>
            <p:nvPr/>
          </p:nvSpPr>
          <p:spPr>
            <a:xfrm>
              <a:off x="4962852" y="2166773"/>
              <a:ext cx="54476" cy="53877"/>
            </a:xfrm>
            <a:custGeom>
              <a:avLst/>
              <a:gdLst/>
              <a:ahLst/>
              <a:cxnLst/>
              <a:rect l="l" t="t" r="r" b="b"/>
              <a:pathLst>
                <a:path w="274454" h="271439" extrusionOk="0">
                  <a:moveTo>
                    <a:pt x="0" y="0"/>
                  </a:moveTo>
                  <a:lnTo>
                    <a:pt x="274454" y="0"/>
                  </a:lnTo>
                  <a:lnTo>
                    <a:pt x="274454" y="271440"/>
                  </a:lnTo>
                  <a:lnTo>
                    <a:pt x="0" y="271440"/>
                  </a:lnTo>
                  <a:close/>
                </a:path>
              </a:pathLst>
            </a:custGeom>
            <a:solidFill>
              <a:srgbClr val="72E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" name="Google Shape;21;p32"/>
            <p:cNvSpPr/>
            <p:nvPr/>
          </p:nvSpPr>
          <p:spPr>
            <a:xfrm>
              <a:off x="4744855" y="2166773"/>
              <a:ext cx="272378" cy="350296"/>
            </a:xfrm>
            <a:custGeom>
              <a:avLst/>
              <a:gdLst/>
              <a:ahLst/>
              <a:cxnLst/>
              <a:rect l="l" t="t" r="r" b="b"/>
              <a:pathLst>
                <a:path w="1372272" h="1764829" extrusionOk="0">
                  <a:moveTo>
                    <a:pt x="823601" y="407395"/>
                  </a:moveTo>
                  <a:lnTo>
                    <a:pt x="549147" y="407395"/>
                  </a:lnTo>
                  <a:cubicBezTo>
                    <a:pt x="449021" y="407395"/>
                    <a:pt x="355316" y="433975"/>
                    <a:pt x="274692" y="480312"/>
                  </a:cubicBezTo>
                  <a:lnTo>
                    <a:pt x="274692" y="0"/>
                  </a:lnTo>
                  <a:lnTo>
                    <a:pt x="0" y="0"/>
                  </a:lnTo>
                  <a:lnTo>
                    <a:pt x="0" y="950275"/>
                  </a:lnTo>
                  <a:lnTo>
                    <a:pt x="0" y="1085995"/>
                  </a:lnTo>
                  <a:lnTo>
                    <a:pt x="0" y="1764830"/>
                  </a:lnTo>
                  <a:lnTo>
                    <a:pt x="274454" y="1764830"/>
                  </a:lnTo>
                  <a:lnTo>
                    <a:pt x="274454" y="1085995"/>
                  </a:lnTo>
                  <a:lnTo>
                    <a:pt x="274454" y="950275"/>
                  </a:lnTo>
                  <a:cubicBezTo>
                    <a:pt x="274454" y="800207"/>
                    <a:pt x="397412" y="678835"/>
                    <a:pt x="548909" y="678835"/>
                  </a:cubicBezTo>
                  <a:lnTo>
                    <a:pt x="823363" y="678835"/>
                  </a:lnTo>
                  <a:cubicBezTo>
                    <a:pt x="975098" y="678835"/>
                    <a:pt x="1097818" y="800442"/>
                    <a:pt x="1097818" y="950275"/>
                  </a:cubicBezTo>
                  <a:lnTo>
                    <a:pt x="1097818" y="1764830"/>
                  </a:lnTo>
                  <a:lnTo>
                    <a:pt x="1372272" y="1764830"/>
                  </a:lnTo>
                  <a:lnTo>
                    <a:pt x="1372272" y="950510"/>
                  </a:lnTo>
                  <a:cubicBezTo>
                    <a:pt x="1372748" y="650609"/>
                    <a:pt x="1126833" y="407395"/>
                    <a:pt x="823601" y="407395"/>
                  </a:cubicBezTo>
                  <a:close/>
                </a:path>
              </a:pathLst>
            </a:custGeom>
            <a:solidFill>
              <a:srgbClr val="000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22" name="Google Shape;22;p32"/>
            <p:cNvGrpSpPr/>
            <p:nvPr/>
          </p:nvGrpSpPr>
          <p:grpSpPr>
            <a:xfrm>
              <a:off x="5045651" y="2247636"/>
              <a:ext cx="1954184" cy="376861"/>
              <a:chOff x="5356398" y="-1107810"/>
              <a:chExt cx="9845397" cy="1898668"/>
            </a:xfrm>
          </p:grpSpPr>
          <p:sp>
            <p:nvSpPr>
              <p:cNvPr id="23" name="Google Shape;23;p32"/>
              <p:cNvSpPr/>
              <p:nvPr/>
            </p:nvSpPr>
            <p:spPr>
              <a:xfrm>
                <a:off x="9835665" y="-1105693"/>
                <a:ext cx="1370844" cy="1355788"/>
              </a:xfrm>
              <a:custGeom>
                <a:avLst/>
                <a:gdLst/>
                <a:ahLst/>
                <a:cxnLst/>
                <a:rect l="l" t="t" r="r" b="b"/>
                <a:pathLst>
                  <a:path w="1370844" h="1355788" extrusionOk="0">
                    <a:moveTo>
                      <a:pt x="685423" y="0"/>
                    </a:moveTo>
                    <a:cubicBezTo>
                      <a:pt x="307037" y="0"/>
                      <a:pt x="0" y="303429"/>
                      <a:pt x="0" y="677894"/>
                    </a:cubicBezTo>
                    <a:cubicBezTo>
                      <a:pt x="0" y="1052124"/>
                      <a:pt x="306799" y="1355788"/>
                      <a:pt x="685423" y="1355788"/>
                    </a:cubicBezTo>
                    <a:cubicBezTo>
                      <a:pt x="1064046" y="1355788"/>
                      <a:pt x="1370845" y="1052359"/>
                      <a:pt x="1370845" y="677894"/>
                    </a:cubicBezTo>
                    <a:cubicBezTo>
                      <a:pt x="1370608" y="303429"/>
                      <a:pt x="1063809" y="0"/>
                      <a:pt x="685423" y="0"/>
                    </a:cubicBezTo>
                    <a:close/>
                    <a:moveTo>
                      <a:pt x="685423" y="1084113"/>
                    </a:moveTo>
                    <a:cubicBezTo>
                      <a:pt x="458534" y="1084113"/>
                      <a:pt x="274692" y="902291"/>
                      <a:pt x="274692" y="677894"/>
                    </a:cubicBezTo>
                    <a:cubicBezTo>
                      <a:pt x="274692" y="453498"/>
                      <a:pt x="458534" y="271675"/>
                      <a:pt x="685423" y="271675"/>
                    </a:cubicBezTo>
                    <a:cubicBezTo>
                      <a:pt x="912311" y="271675"/>
                      <a:pt x="1096153" y="453498"/>
                      <a:pt x="1096153" y="677894"/>
                    </a:cubicBezTo>
                    <a:cubicBezTo>
                      <a:pt x="1096153" y="902056"/>
                      <a:pt x="912311" y="1084113"/>
                      <a:pt x="685423" y="1084113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4" name="Google Shape;24;p32"/>
              <p:cNvSpPr/>
              <p:nvPr/>
            </p:nvSpPr>
            <p:spPr>
              <a:xfrm>
                <a:off x="5356398" y="-1107810"/>
                <a:ext cx="1370607" cy="1357905"/>
              </a:xfrm>
              <a:custGeom>
                <a:avLst/>
                <a:gdLst/>
                <a:ahLst/>
                <a:cxnLst/>
                <a:rect l="l" t="t" r="r" b="b"/>
                <a:pathLst>
                  <a:path w="1370607" h="1357905" extrusionOk="0">
                    <a:moveTo>
                      <a:pt x="1096153" y="137366"/>
                    </a:moveTo>
                    <a:cubicBezTo>
                      <a:pt x="981757" y="52453"/>
                      <a:pt x="839535" y="2117"/>
                      <a:pt x="685422" y="2117"/>
                    </a:cubicBezTo>
                    <a:cubicBezTo>
                      <a:pt x="306799" y="2117"/>
                      <a:pt x="0" y="305546"/>
                      <a:pt x="0" y="680011"/>
                    </a:cubicBezTo>
                    <a:cubicBezTo>
                      <a:pt x="0" y="1054241"/>
                      <a:pt x="306799" y="1357905"/>
                      <a:pt x="685422" y="1357905"/>
                    </a:cubicBezTo>
                    <a:cubicBezTo>
                      <a:pt x="839535" y="1357905"/>
                      <a:pt x="981757" y="1307569"/>
                      <a:pt x="1096153" y="1222656"/>
                    </a:cubicBezTo>
                    <a:lnTo>
                      <a:pt x="1096153" y="1357905"/>
                    </a:lnTo>
                    <a:lnTo>
                      <a:pt x="1370607" y="1357905"/>
                    </a:lnTo>
                    <a:lnTo>
                      <a:pt x="1370607" y="0"/>
                    </a:lnTo>
                    <a:lnTo>
                      <a:pt x="1096153" y="0"/>
                    </a:lnTo>
                    <a:lnTo>
                      <a:pt x="1096153" y="137366"/>
                    </a:lnTo>
                    <a:close/>
                    <a:moveTo>
                      <a:pt x="685422" y="1086230"/>
                    </a:moveTo>
                    <a:cubicBezTo>
                      <a:pt x="458534" y="1086230"/>
                      <a:pt x="274692" y="904408"/>
                      <a:pt x="274692" y="680011"/>
                    </a:cubicBezTo>
                    <a:cubicBezTo>
                      <a:pt x="274692" y="455614"/>
                      <a:pt x="458534" y="273792"/>
                      <a:pt x="685422" y="273792"/>
                    </a:cubicBezTo>
                    <a:cubicBezTo>
                      <a:pt x="912311" y="273792"/>
                      <a:pt x="1096153" y="455614"/>
                      <a:pt x="1096153" y="680011"/>
                    </a:cubicBezTo>
                    <a:cubicBezTo>
                      <a:pt x="1096153" y="904172"/>
                      <a:pt x="912311" y="1086230"/>
                      <a:pt x="685422" y="1086230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5" name="Google Shape;25;p32"/>
              <p:cNvSpPr/>
              <p:nvPr/>
            </p:nvSpPr>
            <p:spPr>
              <a:xfrm>
                <a:off x="11348970" y="-1107810"/>
                <a:ext cx="1097818" cy="1357670"/>
              </a:xfrm>
              <a:custGeom>
                <a:avLst/>
                <a:gdLst/>
                <a:ahLst/>
                <a:cxnLst/>
                <a:rect l="l" t="t" r="r" b="b"/>
                <a:pathLst>
                  <a:path w="1097818" h="1357670" extrusionOk="0">
                    <a:moveTo>
                      <a:pt x="549147" y="0"/>
                    </a:moveTo>
                    <a:cubicBezTo>
                      <a:pt x="245915" y="0"/>
                      <a:pt x="0" y="243214"/>
                      <a:pt x="0" y="543115"/>
                    </a:cubicBezTo>
                    <a:lnTo>
                      <a:pt x="0" y="1357670"/>
                    </a:lnTo>
                    <a:lnTo>
                      <a:pt x="274455" y="1357670"/>
                    </a:lnTo>
                    <a:lnTo>
                      <a:pt x="274455" y="543115"/>
                    </a:lnTo>
                    <a:cubicBezTo>
                      <a:pt x="274455" y="393047"/>
                      <a:pt x="397412" y="271675"/>
                      <a:pt x="548909" y="271675"/>
                    </a:cubicBezTo>
                    <a:cubicBezTo>
                      <a:pt x="700405" y="271675"/>
                      <a:pt x="823363" y="393282"/>
                      <a:pt x="823363" y="543115"/>
                    </a:cubicBezTo>
                    <a:lnTo>
                      <a:pt x="823363" y="1357670"/>
                    </a:lnTo>
                    <a:lnTo>
                      <a:pt x="1097818" y="1357670"/>
                    </a:lnTo>
                    <a:lnTo>
                      <a:pt x="1097818" y="543115"/>
                    </a:lnTo>
                    <a:cubicBezTo>
                      <a:pt x="1098293" y="243214"/>
                      <a:pt x="852378" y="0"/>
                      <a:pt x="549147" y="0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6" name="Google Shape;26;p32"/>
              <p:cNvSpPr/>
              <p:nvPr/>
            </p:nvSpPr>
            <p:spPr>
              <a:xfrm>
                <a:off x="14103503" y="-1107810"/>
                <a:ext cx="1098292" cy="1898668"/>
              </a:xfrm>
              <a:custGeom>
                <a:avLst/>
                <a:gdLst/>
                <a:ahLst/>
                <a:cxnLst/>
                <a:rect l="l" t="t" r="r" b="b"/>
                <a:pathLst>
                  <a:path w="1098292" h="1898668" extrusionOk="0">
                    <a:moveTo>
                      <a:pt x="823362" y="0"/>
                    </a:moveTo>
                    <a:lnTo>
                      <a:pt x="823362" y="543115"/>
                    </a:lnTo>
                    <a:cubicBezTo>
                      <a:pt x="823362" y="543115"/>
                      <a:pt x="823362" y="670367"/>
                      <a:pt x="823362" y="814555"/>
                    </a:cubicBezTo>
                    <a:cubicBezTo>
                      <a:pt x="823362" y="964623"/>
                      <a:pt x="700405" y="1085995"/>
                      <a:pt x="548909" y="1085995"/>
                    </a:cubicBezTo>
                    <a:cubicBezTo>
                      <a:pt x="397412" y="1085995"/>
                      <a:pt x="274455" y="964388"/>
                      <a:pt x="274455" y="814555"/>
                    </a:cubicBezTo>
                    <a:lnTo>
                      <a:pt x="274455" y="0"/>
                    </a:lnTo>
                    <a:lnTo>
                      <a:pt x="0" y="0"/>
                    </a:lnTo>
                    <a:lnTo>
                      <a:pt x="0" y="814555"/>
                    </a:lnTo>
                    <a:cubicBezTo>
                      <a:pt x="0" y="1114456"/>
                      <a:pt x="245915" y="1357670"/>
                      <a:pt x="549147" y="1357670"/>
                    </a:cubicBezTo>
                    <a:cubicBezTo>
                      <a:pt x="646656" y="1357670"/>
                      <a:pt x="738221" y="1332502"/>
                      <a:pt x="817655" y="1288281"/>
                    </a:cubicBezTo>
                    <a:cubicBezTo>
                      <a:pt x="785072" y="1480453"/>
                      <a:pt x="616689" y="1627228"/>
                      <a:pt x="412871" y="1627228"/>
                    </a:cubicBezTo>
                    <a:lnTo>
                      <a:pt x="412871" y="1898668"/>
                    </a:lnTo>
                    <a:cubicBezTo>
                      <a:pt x="791256" y="1898668"/>
                      <a:pt x="1098293" y="1595239"/>
                      <a:pt x="1098293" y="1220774"/>
                    </a:cubicBezTo>
                    <a:lnTo>
                      <a:pt x="1098293" y="814555"/>
                    </a:lnTo>
                    <a:lnTo>
                      <a:pt x="1098293" y="543115"/>
                    </a:lnTo>
                    <a:lnTo>
                      <a:pt x="1098293" y="0"/>
                    </a:lnTo>
                    <a:lnTo>
                      <a:pt x="823362" y="0"/>
                    </a:ln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7" name="Google Shape;27;p32"/>
              <p:cNvSpPr/>
              <p:nvPr/>
            </p:nvSpPr>
            <p:spPr>
              <a:xfrm>
                <a:off x="7770835" y="-1107810"/>
                <a:ext cx="1921183" cy="1357670"/>
              </a:xfrm>
              <a:custGeom>
                <a:avLst/>
                <a:gdLst/>
                <a:ahLst/>
                <a:cxnLst/>
                <a:rect l="l" t="t" r="r" b="b"/>
                <a:pathLst>
                  <a:path w="1921183" h="1357670" extrusionOk="0">
                    <a:moveTo>
                      <a:pt x="1372986" y="0"/>
                    </a:moveTo>
                    <a:cubicBezTo>
                      <a:pt x="1208884" y="0"/>
                      <a:pt x="1061668" y="71271"/>
                      <a:pt x="961066" y="183939"/>
                    </a:cubicBezTo>
                    <a:cubicBezTo>
                      <a:pt x="860464" y="71035"/>
                      <a:pt x="713249" y="0"/>
                      <a:pt x="549147" y="0"/>
                    </a:cubicBezTo>
                    <a:cubicBezTo>
                      <a:pt x="245915" y="0"/>
                      <a:pt x="0" y="243214"/>
                      <a:pt x="0" y="543115"/>
                    </a:cubicBezTo>
                    <a:lnTo>
                      <a:pt x="0" y="1357670"/>
                    </a:lnTo>
                    <a:lnTo>
                      <a:pt x="274455" y="1357670"/>
                    </a:lnTo>
                    <a:lnTo>
                      <a:pt x="274455" y="543115"/>
                    </a:lnTo>
                    <a:cubicBezTo>
                      <a:pt x="274455" y="393047"/>
                      <a:pt x="397412" y="271675"/>
                      <a:pt x="548909" y="271675"/>
                    </a:cubicBezTo>
                    <a:cubicBezTo>
                      <a:pt x="700643" y="271675"/>
                      <a:pt x="823363" y="393282"/>
                      <a:pt x="823363" y="543115"/>
                    </a:cubicBezTo>
                    <a:lnTo>
                      <a:pt x="823363" y="1357670"/>
                    </a:lnTo>
                    <a:lnTo>
                      <a:pt x="1097818" y="1357670"/>
                    </a:lnTo>
                    <a:lnTo>
                      <a:pt x="1097818" y="543115"/>
                    </a:lnTo>
                    <a:cubicBezTo>
                      <a:pt x="1097818" y="393047"/>
                      <a:pt x="1220776" y="271675"/>
                      <a:pt x="1372273" y="271675"/>
                    </a:cubicBezTo>
                    <a:cubicBezTo>
                      <a:pt x="1523769" y="271675"/>
                      <a:pt x="1646727" y="393282"/>
                      <a:pt x="1646727" y="543115"/>
                    </a:cubicBezTo>
                    <a:lnTo>
                      <a:pt x="1646727" y="1357670"/>
                    </a:lnTo>
                    <a:lnTo>
                      <a:pt x="1921181" y="1357670"/>
                    </a:lnTo>
                    <a:lnTo>
                      <a:pt x="1921181" y="543115"/>
                    </a:lnTo>
                    <a:cubicBezTo>
                      <a:pt x="1922133" y="243214"/>
                      <a:pt x="1676456" y="0"/>
                      <a:pt x="1372986" y="0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8" name="Google Shape;28;p32"/>
              <p:cNvSpPr/>
              <p:nvPr/>
            </p:nvSpPr>
            <p:spPr>
              <a:xfrm>
                <a:off x="12589960" y="-1105693"/>
                <a:ext cx="1370607" cy="1355788"/>
              </a:xfrm>
              <a:custGeom>
                <a:avLst/>
                <a:gdLst/>
                <a:ahLst/>
                <a:cxnLst/>
                <a:rect l="l" t="t" r="r" b="b"/>
                <a:pathLst>
                  <a:path w="1370607" h="1355788" extrusionOk="0">
                    <a:moveTo>
                      <a:pt x="685423" y="0"/>
                    </a:moveTo>
                    <a:cubicBezTo>
                      <a:pt x="307037" y="0"/>
                      <a:pt x="0" y="303429"/>
                      <a:pt x="0" y="677894"/>
                    </a:cubicBezTo>
                    <a:cubicBezTo>
                      <a:pt x="0" y="1052124"/>
                      <a:pt x="306799" y="1355788"/>
                      <a:pt x="685423" y="1355788"/>
                    </a:cubicBezTo>
                    <a:cubicBezTo>
                      <a:pt x="883297" y="1355788"/>
                      <a:pt x="1061192" y="1272522"/>
                      <a:pt x="1186290" y="1139860"/>
                    </a:cubicBezTo>
                    <a:lnTo>
                      <a:pt x="992697" y="948393"/>
                    </a:lnTo>
                    <a:lnTo>
                      <a:pt x="991270" y="948393"/>
                    </a:lnTo>
                    <a:cubicBezTo>
                      <a:pt x="916116" y="1031425"/>
                      <a:pt x="807191" y="1084113"/>
                      <a:pt x="685423" y="1084113"/>
                    </a:cubicBezTo>
                    <a:cubicBezTo>
                      <a:pt x="506338" y="1084113"/>
                      <a:pt x="354603" y="970739"/>
                      <a:pt x="298238" y="812673"/>
                    </a:cubicBezTo>
                    <a:lnTo>
                      <a:pt x="1072608" y="812673"/>
                    </a:lnTo>
                    <a:lnTo>
                      <a:pt x="1252645" y="812673"/>
                    </a:lnTo>
                    <a:lnTo>
                      <a:pt x="1357051" y="812673"/>
                    </a:lnTo>
                    <a:cubicBezTo>
                      <a:pt x="1365851" y="769158"/>
                      <a:pt x="1370608" y="723997"/>
                      <a:pt x="1370608" y="677894"/>
                    </a:cubicBezTo>
                    <a:cubicBezTo>
                      <a:pt x="1370608" y="303429"/>
                      <a:pt x="1063809" y="0"/>
                      <a:pt x="685423" y="0"/>
                    </a:cubicBezTo>
                    <a:close/>
                    <a:moveTo>
                      <a:pt x="685423" y="271440"/>
                    </a:moveTo>
                    <a:cubicBezTo>
                      <a:pt x="863794" y="271440"/>
                      <a:pt x="1015053" y="383873"/>
                      <a:pt x="1071895" y="540998"/>
                    </a:cubicBezTo>
                    <a:lnTo>
                      <a:pt x="299188" y="540998"/>
                    </a:lnTo>
                    <a:cubicBezTo>
                      <a:pt x="355792" y="383873"/>
                      <a:pt x="507051" y="271440"/>
                      <a:pt x="685423" y="271440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9" name="Google Shape;29;p32"/>
              <p:cNvSpPr/>
              <p:nvPr/>
            </p:nvSpPr>
            <p:spPr>
              <a:xfrm>
                <a:off x="6941289" y="-1107575"/>
                <a:ext cx="724902" cy="1357670"/>
              </a:xfrm>
              <a:custGeom>
                <a:avLst/>
                <a:gdLst/>
                <a:ahLst/>
                <a:cxnLst/>
                <a:rect l="l" t="t" r="r" b="b"/>
                <a:pathLst>
                  <a:path w="724902" h="1357670" extrusionOk="0">
                    <a:moveTo>
                      <a:pt x="685185" y="1882"/>
                    </a:moveTo>
                    <a:cubicBezTo>
                      <a:pt x="531072" y="1882"/>
                      <a:pt x="388850" y="52453"/>
                      <a:pt x="274454" y="137367"/>
                    </a:cubicBezTo>
                    <a:lnTo>
                      <a:pt x="274454" y="0"/>
                    </a:lnTo>
                    <a:lnTo>
                      <a:pt x="0" y="0"/>
                    </a:lnTo>
                    <a:lnTo>
                      <a:pt x="0" y="1357670"/>
                    </a:lnTo>
                    <a:lnTo>
                      <a:pt x="274454" y="1357670"/>
                    </a:lnTo>
                    <a:lnTo>
                      <a:pt x="274454" y="771981"/>
                    </a:lnTo>
                    <a:lnTo>
                      <a:pt x="274454" y="771981"/>
                    </a:lnTo>
                    <a:lnTo>
                      <a:pt x="274454" y="680011"/>
                    </a:lnTo>
                    <a:lnTo>
                      <a:pt x="274454" y="680011"/>
                    </a:lnTo>
                    <a:cubicBezTo>
                      <a:pt x="274454" y="455615"/>
                      <a:pt x="458296" y="273792"/>
                      <a:pt x="685185" y="273792"/>
                    </a:cubicBezTo>
                    <a:lnTo>
                      <a:pt x="724902" y="273792"/>
                    </a:lnTo>
                    <a:lnTo>
                      <a:pt x="724902" y="1882"/>
                    </a:lnTo>
                    <a:lnTo>
                      <a:pt x="685185" y="1882"/>
                    </a:ln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cxnSp>
        <p:nvCxnSpPr>
          <p:cNvPr id="30" name="Google Shape;30;p32"/>
          <p:cNvCxnSpPr/>
          <p:nvPr/>
        </p:nvCxnSpPr>
        <p:spPr>
          <a:xfrm>
            <a:off x="488840" y="5850000"/>
            <a:ext cx="10475082" cy="0"/>
          </a:xfrm>
          <a:prstGeom prst="straightConnector1">
            <a:avLst/>
          </a:prstGeom>
          <a:noFill/>
          <a:ln w="12700" cap="flat" cmpd="sng">
            <a:solidFill>
              <a:srgbClr val="6E8C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" name="Google Shape;31;p32"/>
          <p:cNvCxnSpPr/>
          <p:nvPr/>
        </p:nvCxnSpPr>
        <p:spPr>
          <a:xfrm>
            <a:off x="488840" y="6359365"/>
            <a:ext cx="10475082" cy="0"/>
          </a:xfrm>
          <a:prstGeom prst="straightConnector1">
            <a:avLst/>
          </a:prstGeom>
          <a:noFill/>
          <a:ln w="12700" cap="flat" cmpd="sng">
            <a:solidFill>
              <a:srgbClr val="6E8C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2614124" y="2475332"/>
            <a:ext cx="3284970" cy="2001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None/>
              <a:defRPr sz="20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2"/>
          <p:cNvGrpSpPr/>
          <p:nvPr/>
        </p:nvGrpSpPr>
        <p:grpSpPr>
          <a:xfrm>
            <a:off x="11373122" y="6045845"/>
            <a:ext cx="520923" cy="520924"/>
            <a:chOff x="11188393" y="5845917"/>
            <a:chExt cx="520923" cy="520924"/>
          </a:xfrm>
        </p:grpSpPr>
        <p:sp>
          <p:nvSpPr>
            <p:cNvPr id="34" name="Google Shape;34;p32"/>
            <p:cNvSpPr/>
            <p:nvPr/>
          </p:nvSpPr>
          <p:spPr>
            <a:xfrm>
              <a:off x="11188393" y="5845917"/>
              <a:ext cx="520923" cy="520924"/>
            </a:xfrm>
            <a:custGeom>
              <a:avLst/>
              <a:gdLst/>
              <a:ahLst/>
              <a:cxnLst/>
              <a:rect l="l" t="t" r="r" b="b"/>
              <a:pathLst>
                <a:path w="2624471" h="2624471" extrusionOk="0">
                  <a:moveTo>
                    <a:pt x="424600" y="2624472"/>
                  </a:moveTo>
                  <a:lnTo>
                    <a:pt x="2199872" y="2624472"/>
                  </a:lnTo>
                  <a:cubicBezTo>
                    <a:pt x="2434386" y="2624472"/>
                    <a:pt x="2624472" y="2434386"/>
                    <a:pt x="2624472" y="2199872"/>
                  </a:cubicBezTo>
                  <a:lnTo>
                    <a:pt x="2624472" y="424600"/>
                  </a:lnTo>
                  <a:cubicBezTo>
                    <a:pt x="2624472" y="190085"/>
                    <a:pt x="2434386" y="0"/>
                    <a:pt x="2199872" y="0"/>
                  </a:cubicBezTo>
                  <a:lnTo>
                    <a:pt x="424600" y="0"/>
                  </a:lnTo>
                  <a:cubicBezTo>
                    <a:pt x="190085" y="0"/>
                    <a:pt x="0" y="190085"/>
                    <a:pt x="0" y="424600"/>
                  </a:cubicBezTo>
                  <a:lnTo>
                    <a:pt x="0" y="2199872"/>
                  </a:lnTo>
                  <a:cubicBezTo>
                    <a:pt x="0" y="2434386"/>
                    <a:pt x="190085" y="2624472"/>
                    <a:pt x="424600" y="2624472"/>
                  </a:cubicBezTo>
                  <a:close/>
                </a:path>
              </a:pathLst>
            </a:custGeom>
            <a:solidFill>
              <a:srgbClr val="000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5" name="Google Shape;35;p32"/>
            <p:cNvSpPr/>
            <p:nvPr/>
          </p:nvSpPr>
          <p:spPr>
            <a:xfrm>
              <a:off x="11530810" y="5928817"/>
              <a:ext cx="54630" cy="54630"/>
            </a:xfrm>
            <a:custGeom>
              <a:avLst/>
              <a:gdLst/>
              <a:ahLst/>
              <a:cxnLst/>
              <a:rect l="l" t="t" r="r" b="b"/>
              <a:pathLst>
                <a:path w="275233" h="275233" extrusionOk="0">
                  <a:moveTo>
                    <a:pt x="0" y="0"/>
                  </a:moveTo>
                  <a:lnTo>
                    <a:pt x="275234" y="0"/>
                  </a:lnTo>
                  <a:lnTo>
                    <a:pt x="275234" y="275234"/>
                  </a:lnTo>
                  <a:lnTo>
                    <a:pt x="0" y="275234"/>
                  </a:lnTo>
                  <a:close/>
                </a:path>
              </a:pathLst>
            </a:custGeom>
            <a:solidFill>
              <a:srgbClr val="72E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6" name="Google Shape;36;p32"/>
            <p:cNvSpPr/>
            <p:nvPr/>
          </p:nvSpPr>
          <p:spPr>
            <a:xfrm>
              <a:off x="11312270" y="5928817"/>
              <a:ext cx="273151" cy="355125"/>
            </a:xfrm>
            <a:custGeom>
              <a:avLst/>
              <a:gdLst/>
              <a:ahLst/>
              <a:cxnLst/>
              <a:rect l="l" t="t" r="r" b="b"/>
              <a:pathLst>
                <a:path w="1376168" h="1789161" extrusionOk="0">
                  <a:moveTo>
                    <a:pt x="825796" y="412898"/>
                  </a:moveTo>
                  <a:lnTo>
                    <a:pt x="550562" y="412898"/>
                  </a:lnTo>
                  <a:cubicBezTo>
                    <a:pt x="450287" y="412898"/>
                    <a:pt x="356291" y="439822"/>
                    <a:pt x="275329" y="486725"/>
                  </a:cubicBezTo>
                  <a:lnTo>
                    <a:pt x="275329" y="0"/>
                  </a:lnTo>
                  <a:lnTo>
                    <a:pt x="0" y="0"/>
                  </a:lnTo>
                  <a:lnTo>
                    <a:pt x="0" y="963366"/>
                  </a:lnTo>
                  <a:lnTo>
                    <a:pt x="0" y="1101030"/>
                  </a:lnTo>
                  <a:lnTo>
                    <a:pt x="0" y="1789162"/>
                  </a:lnTo>
                  <a:lnTo>
                    <a:pt x="275234" y="1789162"/>
                  </a:lnTo>
                  <a:lnTo>
                    <a:pt x="275234" y="1101030"/>
                  </a:lnTo>
                  <a:lnTo>
                    <a:pt x="275234" y="963366"/>
                  </a:lnTo>
                  <a:cubicBezTo>
                    <a:pt x="275234" y="811335"/>
                    <a:pt x="398437" y="688132"/>
                    <a:pt x="550467" y="688132"/>
                  </a:cubicBezTo>
                  <a:lnTo>
                    <a:pt x="825701" y="688132"/>
                  </a:lnTo>
                  <a:cubicBezTo>
                    <a:pt x="977731" y="688132"/>
                    <a:pt x="1100935" y="811335"/>
                    <a:pt x="1100935" y="963366"/>
                  </a:cubicBezTo>
                  <a:lnTo>
                    <a:pt x="1100935" y="1789162"/>
                  </a:lnTo>
                  <a:lnTo>
                    <a:pt x="1376168" y="1789162"/>
                  </a:lnTo>
                  <a:lnTo>
                    <a:pt x="1376168" y="963366"/>
                  </a:lnTo>
                  <a:cubicBezTo>
                    <a:pt x="1376264" y="659400"/>
                    <a:pt x="1129857" y="412898"/>
                    <a:pt x="825796" y="4128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Page" type="title">
  <p:cSld name="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93"/>
          <p:cNvSpPr/>
          <p:nvPr/>
        </p:nvSpPr>
        <p:spPr>
          <a:xfrm>
            <a:off x="0" y="5445457"/>
            <a:ext cx="12192000" cy="14125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104;p93"/>
          <p:cNvSpPr txBox="1">
            <a:spLocks noGrp="1"/>
          </p:cNvSpPr>
          <p:nvPr>
            <p:ph type="ctrTitle"/>
          </p:nvPr>
        </p:nvSpPr>
        <p:spPr>
          <a:xfrm>
            <a:off x="1524000" y="685635"/>
            <a:ext cx="9144000" cy="230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  <a:defRPr sz="5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93"/>
          <p:cNvSpPr txBox="1">
            <a:spLocks noGrp="1"/>
          </p:cNvSpPr>
          <p:nvPr>
            <p:ph type="subTitle" idx="1"/>
          </p:nvPr>
        </p:nvSpPr>
        <p:spPr>
          <a:xfrm>
            <a:off x="1524000" y="3256703"/>
            <a:ext cx="9144000" cy="1567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5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5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5A"/>
              </a:buClr>
              <a:buSzPts val="1600"/>
              <a:buFont typeface="Montserrat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5A"/>
              </a:buClr>
              <a:buSzPts val="1600"/>
              <a:buFont typeface="Montserrat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" name="Google Shape;106;p93"/>
          <p:cNvSpPr/>
          <p:nvPr/>
        </p:nvSpPr>
        <p:spPr>
          <a:xfrm>
            <a:off x="9672417" y="5929570"/>
            <a:ext cx="54476" cy="53877"/>
          </a:xfrm>
          <a:custGeom>
            <a:avLst/>
            <a:gdLst/>
            <a:ahLst/>
            <a:cxnLst/>
            <a:rect l="l" t="t" r="r" b="b"/>
            <a:pathLst>
              <a:path w="274454" h="271439" extrusionOk="0">
                <a:moveTo>
                  <a:pt x="0" y="0"/>
                </a:moveTo>
                <a:lnTo>
                  <a:pt x="274454" y="0"/>
                </a:lnTo>
                <a:lnTo>
                  <a:pt x="274454" y="271440"/>
                </a:lnTo>
                <a:lnTo>
                  <a:pt x="0" y="271440"/>
                </a:lnTo>
                <a:close/>
              </a:path>
            </a:pathLst>
          </a:custGeom>
          <a:solidFill>
            <a:srgbClr val="72EC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p93"/>
          <p:cNvSpPr/>
          <p:nvPr/>
        </p:nvSpPr>
        <p:spPr>
          <a:xfrm>
            <a:off x="9454420" y="5929570"/>
            <a:ext cx="272378" cy="350296"/>
          </a:xfrm>
          <a:custGeom>
            <a:avLst/>
            <a:gdLst/>
            <a:ahLst/>
            <a:cxnLst/>
            <a:rect l="l" t="t" r="r" b="b"/>
            <a:pathLst>
              <a:path w="1372272" h="1764829" extrusionOk="0">
                <a:moveTo>
                  <a:pt x="823601" y="407395"/>
                </a:moveTo>
                <a:lnTo>
                  <a:pt x="549147" y="407395"/>
                </a:lnTo>
                <a:cubicBezTo>
                  <a:pt x="449021" y="407395"/>
                  <a:pt x="355316" y="433975"/>
                  <a:pt x="274692" y="480312"/>
                </a:cubicBezTo>
                <a:lnTo>
                  <a:pt x="274692" y="0"/>
                </a:lnTo>
                <a:lnTo>
                  <a:pt x="0" y="0"/>
                </a:lnTo>
                <a:lnTo>
                  <a:pt x="0" y="950275"/>
                </a:lnTo>
                <a:lnTo>
                  <a:pt x="0" y="1085995"/>
                </a:lnTo>
                <a:lnTo>
                  <a:pt x="0" y="1764830"/>
                </a:lnTo>
                <a:lnTo>
                  <a:pt x="274454" y="1764830"/>
                </a:lnTo>
                <a:lnTo>
                  <a:pt x="274454" y="1085995"/>
                </a:lnTo>
                <a:lnTo>
                  <a:pt x="274454" y="950275"/>
                </a:lnTo>
                <a:cubicBezTo>
                  <a:pt x="274454" y="800207"/>
                  <a:pt x="397412" y="678835"/>
                  <a:pt x="548909" y="678835"/>
                </a:cubicBezTo>
                <a:lnTo>
                  <a:pt x="823363" y="678835"/>
                </a:lnTo>
                <a:cubicBezTo>
                  <a:pt x="975098" y="678835"/>
                  <a:pt x="1097818" y="800442"/>
                  <a:pt x="1097818" y="950275"/>
                </a:cubicBezTo>
                <a:lnTo>
                  <a:pt x="1097818" y="1764830"/>
                </a:lnTo>
                <a:lnTo>
                  <a:pt x="1372272" y="1764830"/>
                </a:lnTo>
                <a:lnTo>
                  <a:pt x="1372272" y="950510"/>
                </a:lnTo>
                <a:cubicBezTo>
                  <a:pt x="1372748" y="650609"/>
                  <a:pt x="1126833" y="407395"/>
                  <a:pt x="823601" y="407395"/>
                </a:cubicBezTo>
                <a:close/>
              </a:path>
            </a:pathLst>
          </a:custGeom>
          <a:solidFill>
            <a:srgbClr val="00005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8" name="Google Shape;108;p93"/>
          <p:cNvGrpSpPr/>
          <p:nvPr/>
        </p:nvGrpSpPr>
        <p:grpSpPr>
          <a:xfrm>
            <a:off x="9755216" y="6010433"/>
            <a:ext cx="1954184" cy="376861"/>
            <a:chOff x="5356398" y="-1107810"/>
            <a:chExt cx="9845397" cy="1898668"/>
          </a:xfrm>
        </p:grpSpPr>
        <p:sp>
          <p:nvSpPr>
            <p:cNvPr id="109" name="Google Shape;109;p93"/>
            <p:cNvSpPr/>
            <p:nvPr/>
          </p:nvSpPr>
          <p:spPr>
            <a:xfrm>
              <a:off x="9835665" y="-1105693"/>
              <a:ext cx="1370844" cy="1355788"/>
            </a:xfrm>
            <a:custGeom>
              <a:avLst/>
              <a:gdLst/>
              <a:ahLst/>
              <a:cxnLst/>
              <a:rect l="l" t="t" r="r" b="b"/>
              <a:pathLst>
                <a:path w="1370844" h="1355788" extrusionOk="0">
                  <a:moveTo>
                    <a:pt x="685423" y="0"/>
                  </a:moveTo>
                  <a:cubicBezTo>
                    <a:pt x="307037" y="0"/>
                    <a:pt x="0" y="303429"/>
                    <a:pt x="0" y="677894"/>
                  </a:cubicBezTo>
                  <a:cubicBezTo>
                    <a:pt x="0" y="1052124"/>
                    <a:pt x="306799" y="1355788"/>
                    <a:pt x="685423" y="1355788"/>
                  </a:cubicBezTo>
                  <a:cubicBezTo>
                    <a:pt x="1064046" y="1355788"/>
                    <a:pt x="1370845" y="1052359"/>
                    <a:pt x="1370845" y="677894"/>
                  </a:cubicBezTo>
                  <a:cubicBezTo>
                    <a:pt x="1370608" y="303429"/>
                    <a:pt x="1063809" y="0"/>
                    <a:pt x="685423" y="0"/>
                  </a:cubicBezTo>
                  <a:close/>
                  <a:moveTo>
                    <a:pt x="685423" y="1084113"/>
                  </a:moveTo>
                  <a:cubicBezTo>
                    <a:pt x="458534" y="1084113"/>
                    <a:pt x="274692" y="902291"/>
                    <a:pt x="274692" y="677894"/>
                  </a:cubicBezTo>
                  <a:cubicBezTo>
                    <a:pt x="274692" y="453498"/>
                    <a:pt x="458534" y="271675"/>
                    <a:pt x="685423" y="271675"/>
                  </a:cubicBezTo>
                  <a:cubicBezTo>
                    <a:pt x="912311" y="271675"/>
                    <a:pt x="1096153" y="453498"/>
                    <a:pt x="1096153" y="677894"/>
                  </a:cubicBezTo>
                  <a:cubicBezTo>
                    <a:pt x="1096153" y="902056"/>
                    <a:pt x="912311" y="1084113"/>
                    <a:pt x="685423" y="1084113"/>
                  </a:cubicBezTo>
                  <a:close/>
                </a:path>
              </a:pathLst>
            </a:custGeom>
            <a:solidFill>
              <a:srgbClr val="000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0" name="Google Shape;110;p93"/>
            <p:cNvSpPr/>
            <p:nvPr/>
          </p:nvSpPr>
          <p:spPr>
            <a:xfrm>
              <a:off x="5356398" y="-1107810"/>
              <a:ext cx="1370607" cy="1357905"/>
            </a:xfrm>
            <a:custGeom>
              <a:avLst/>
              <a:gdLst/>
              <a:ahLst/>
              <a:cxnLst/>
              <a:rect l="l" t="t" r="r" b="b"/>
              <a:pathLst>
                <a:path w="1370607" h="1357905" extrusionOk="0">
                  <a:moveTo>
                    <a:pt x="1096153" y="137366"/>
                  </a:moveTo>
                  <a:cubicBezTo>
                    <a:pt x="981757" y="52453"/>
                    <a:pt x="839535" y="2117"/>
                    <a:pt x="685422" y="2117"/>
                  </a:cubicBezTo>
                  <a:cubicBezTo>
                    <a:pt x="306799" y="2117"/>
                    <a:pt x="0" y="305546"/>
                    <a:pt x="0" y="680011"/>
                  </a:cubicBezTo>
                  <a:cubicBezTo>
                    <a:pt x="0" y="1054241"/>
                    <a:pt x="306799" y="1357905"/>
                    <a:pt x="685422" y="1357905"/>
                  </a:cubicBezTo>
                  <a:cubicBezTo>
                    <a:pt x="839535" y="1357905"/>
                    <a:pt x="981757" y="1307569"/>
                    <a:pt x="1096153" y="1222656"/>
                  </a:cubicBezTo>
                  <a:lnTo>
                    <a:pt x="1096153" y="1357905"/>
                  </a:lnTo>
                  <a:lnTo>
                    <a:pt x="1370607" y="1357905"/>
                  </a:lnTo>
                  <a:lnTo>
                    <a:pt x="1370607" y="0"/>
                  </a:lnTo>
                  <a:lnTo>
                    <a:pt x="1096153" y="0"/>
                  </a:lnTo>
                  <a:lnTo>
                    <a:pt x="1096153" y="137366"/>
                  </a:lnTo>
                  <a:close/>
                  <a:moveTo>
                    <a:pt x="685422" y="1086230"/>
                  </a:moveTo>
                  <a:cubicBezTo>
                    <a:pt x="458534" y="1086230"/>
                    <a:pt x="274692" y="904408"/>
                    <a:pt x="274692" y="680011"/>
                  </a:cubicBezTo>
                  <a:cubicBezTo>
                    <a:pt x="274692" y="455614"/>
                    <a:pt x="458534" y="273792"/>
                    <a:pt x="685422" y="273792"/>
                  </a:cubicBezTo>
                  <a:cubicBezTo>
                    <a:pt x="912311" y="273792"/>
                    <a:pt x="1096153" y="455614"/>
                    <a:pt x="1096153" y="680011"/>
                  </a:cubicBezTo>
                  <a:cubicBezTo>
                    <a:pt x="1096153" y="904172"/>
                    <a:pt x="912311" y="1086230"/>
                    <a:pt x="685422" y="1086230"/>
                  </a:cubicBezTo>
                  <a:close/>
                </a:path>
              </a:pathLst>
            </a:custGeom>
            <a:solidFill>
              <a:srgbClr val="000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1" name="Google Shape;111;p93"/>
            <p:cNvSpPr/>
            <p:nvPr/>
          </p:nvSpPr>
          <p:spPr>
            <a:xfrm>
              <a:off x="11348970" y="-1107810"/>
              <a:ext cx="1097818" cy="1357670"/>
            </a:xfrm>
            <a:custGeom>
              <a:avLst/>
              <a:gdLst/>
              <a:ahLst/>
              <a:cxnLst/>
              <a:rect l="l" t="t" r="r" b="b"/>
              <a:pathLst>
                <a:path w="1097818" h="1357670" extrusionOk="0">
                  <a:moveTo>
                    <a:pt x="549147" y="0"/>
                  </a:moveTo>
                  <a:cubicBezTo>
                    <a:pt x="245915" y="0"/>
                    <a:pt x="0" y="243214"/>
                    <a:pt x="0" y="543115"/>
                  </a:cubicBezTo>
                  <a:lnTo>
                    <a:pt x="0" y="1357670"/>
                  </a:lnTo>
                  <a:lnTo>
                    <a:pt x="274455" y="1357670"/>
                  </a:lnTo>
                  <a:lnTo>
                    <a:pt x="274455" y="543115"/>
                  </a:lnTo>
                  <a:cubicBezTo>
                    <a:pt x="274455" y="393047"/>
                    <a:pt x="397412" y="271675"/>
                    <a:pt x="548909" y="271675"/>
                  </a:cubicBezTo>
                  <a:cubicBezTo>
                    <a:pt x="700405" y="271675"/>
                    <a:pt x="823363" y="393282"/>
                    <a:pt x="823363" y="543115"/>
                  </a:cubicBezTo>
                  <a:lnTo>
                    <a:pt x="823363" y="1357670"/>
                  </a:lnTo>
                  <a:lnTo>
                    <a:pt x="1097818" y="1357670"/>
                  </a:lnTo>
                  <a:lnTo>
                    <a:pt x="1097818" y="543115"/>
                  </a:lnTo>
                  <a:cubicBezTo>
                    <a:pt x="1098293" y="243214"/>
                    <a:pt x="852378" y="0"/>
                    <a:pt x="549147" y="0"/>
                  </a:cubicBezTo>
                  <a:close/>
                </a:path>
              </a:pathLst>
            </a:custGeom>
            <a:solidFill>
              <a:srgbClr val="000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2" name="Google Shape;112;p93"/>
            <p:cNvSpPr/>
            <p:nvPr/>
          </p:nvSpPr>
          <p:spPr>
            <a:xfrm>
              <a:off x="14103503" y="-1107810"/>
              <a:ext cx="1098292" cy="1898668"/>
            </a:xfrm>
            <a:custGeom>
              <a:avLst/>
              <a:gdLst/>
              <a:ahLst/>
              <a:cxnLst/>
              <a:rect l="l" t="t" r="r" b="b"/>
              <a:pathLst>
                <a:path w="1098292" h="1898668" extrusionOk="0">
                  <a:moveTo>
                    <a:pt x="823362" y="0"/>
                  </a:moveTo>
                  <a:lnTo>
                    <a:pt x="823362" y="543115"/>
                  </a:lnTo>
                  <a:cubicBezTo>
                    <a:pt x="823362" y="543115"/>
                    <a:pt x="823362" y="670367"/>
                    <a:pt x="823362" y="814555"/>
                  </a:cubicBezTo>
                  <a:cubicBezTo>
                    <a:pt x="823362" y="964623"/>
                    <a:pt x="700405" y="1085995"/>
                    <a:pt x="548909" y="1085995"/>
                  </a:cubicBezTo>
                  <a:cubicBezTo>
                    <a:pt x="397412" y="1085995"/>
                    <a:pt x="274455" y="964388"/>
                    <a:pt x="274455" y="814555"/>
                  </a:cubicBezTo>
                  <a:lnTo>
                    <a:pt x="274455" y="0"/>
                  </a:lnTo>
                  <a:lnTo>
                    <a:pt x="0" y="0"/>
                  </a:lnTo>
                  <a:lnTo>
                    <a:pt x="0" y="814555"/>
                  </a:lnTo>
                  <a:cubicBezTo>
                    <a:pt x="0" y="1114456"/>
                    <a:pt x="245915" y="1357670"/>
                    <a:pt x="549147" y="1357670"/>
                  </a:cubicBezTo>
                  <a:cubicBezTo>
                    <a:pt x="646656" y="1357670"/>
                    <a:pt x="738221" y="1332502"/>
                    <a:pt x="817655" y="1288281"/>
                  </a:cubicBezTo>
                  <a:cubicBezTo>
                    <a:pt x="785072" y="1480453"/>
                    <a:pt x="616689" y="1627228"/>
                    <a:pt x="412871" y="1627228"/>
                  </a:cubicBezTo>
                  <a:lnTo>
                    <a:pt x="412871" y="1898668"/>
                  </a:lnTo>
                  <a:cubicBezTo>
                    <a:pt x="791256" y="1898668"/>
                    <a:pt x="1098293" y="1595239"/>
                    <a:pt x="1098293" y="1220774"/>
                  </a:cubicBezTo>
                  <a:lnTo>
                    <a:pt x="1098293" y="814555"/>
                  </a:lnTo>
                  <a:lnTo>
                    <a:pt x="1098293" y="543115"/>
                  </a:lnTo>
                  <a:lnTo>
                    <a:pt x="1098293" y="0"/>
                  </a:lnTo>
                  <a:lnTo>
                    <a:pt x="823362" y="0"/>
                  </a:lnTo>
                  <a:close/>
                </a:path>
              </a:pathLst>
            </a:custGeom>
            <a:solidFill>
              <a:srgbClr val="000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3" name="Google Shape;113;p93"/>
            <p:cNvSpPr/>
            <p:nvPr/>
          </p:nvSpPr>
          <p:spPr>
            <a:xfrm>
              <a:off x="7770835" y="-1107810"/>
              <a:ext cx="1921183" cy="1357670"/>
            </a:xfrm>
            <a:custGeom>
              <a:avLst/>
              <a:gdLst/>
              <a:ahLst/>
              <a:cxnLst/>
              <a:rect l="l" t="t" r="r" b="b"/>
              <a:pathLst>
                <a:path w="1921183" h="1357670" extrusionOk="0">
                  <a:moveTo>
                    <a:pt x="1372986" y="0"/>
                  </a:moveTo>
                  <a:cubicBezTo>
                    <a:pt x="1208884" y="0"/>
                    <a:pt x="1061668" y="71271"/>
                    <a:pt x="961066" y="183939"/>
                  </a:cubicBezTo>
                  <a:cubicBezTo>
                    <a:pt x="860464" y="71035"/>
                    <a:pt x="713249" y="0"/>
                    <a:pt x="549147" y="0"/>
                  </a:cubicBezTo>
                  <a:cubicBezTo>
                    <a:pt x="245915" y="0"/>
                    <a:pt x="0" y="243214"/>
                    <a:pt x="0" y="543115"/>
                  </a:cubicBezTo>
                  <a:lnTo>
                    <a:pt x="0" y="1357670"/>
                  </a:lnTo>
                  <a:lnTo>
                    <a:pt x="274455" y="1357670"/>
                  </a:lnTo>
                  <a:lnTo>
                    <a:pt x="274455" y="543115"/>
                  </a:lnTo>
                  <a:cubicBezTo>
                    <a:pt x="274455" y="393047"/>
                    <a:pt x="397412" y="271675"/>
                    <a:pt x="548909" y="271675"/>
                  </a:cubicBezTo>
                  <a:cubicBezTo>
                    <a:pt x="700643" y="271675"/>
                    <a:pt x="823363" y="393282"/>
                    <a:pt x="823363" y="543115"/>
                  </a:cubicBezTo>
                  <a:lnTo>
                    <a:pt x="823363" y="1357670"/>
                  </a:lnTo>
                  <a:lnTo>
                    <a:pt x="1097818" y="1357670"/>
                  </a:lnTo>
                  <a:lnTo>
                    <a:pt x="1097818" y="543115"/>
                  </a:lnTo>
                  <a:cubicBezTo>
                    <a:pt x="1097818" y="393047"/>
                    <a:pt x="1220776" y="271675"/>
                    <a:pt x="1372273" y="271675"/>
                  </a:cubicBezTo>
                  <a:cubicBezTo>
                    <a:pt x="1523769" y="271675"/>
                    <a:pt x="1646727" y="393282"/>
                    <a:pt x="1646727" y="543115"/>
                  </a:cubicBezTo>
                  <a:lnTo>
                    <a:pt x="1646727" y="1357670"/>
                  </a:lnTo>
                  <a:lnTo>
                    <a:pt x="1921181" y="1357670"/>
                  </a:lnTo>
                  <a:lnTo>
                    <a:pt x="1921181" y="543115"/>
                  </a:lnTo>
                  <a:cubicBezTo>
                    <a:pt x="1922133" y="243214"/>
                    <a:pt x="1676456" y="0"/>
                    <a:pt x="1372986" y="0"/>
                  </a:cubicBezTo>
                  <a:close/>
                </a:path>
              </a:pathLst>
            </a:custGeom>
            <a:solidFill>
              <a:srgbClr val="000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4" name="Google Shape;114;p93"/>
            <p:cNvSpPr/>
            <p:nvPr/>
          </p:nvSpPr>
          <p:spPr>
            <a:xfrm>
              <a:off x="12589960" y="-1105693"/>
              <a:ext cx="1370607" cy="1355788"/>
            </a:xfrm>
            <a:custGeom>
              <a:avLst/>
              <a:gdLst/>
              <a:ahLst/>
              <a:cxnLst/>
              <a:rect l="l" t="t" r="r" b="b"/>
              <a:pathLst>
                <a:path w="1370607" h="1355788" extrusionOk="0">
                  <a:moveTo>
                    <a:pt x="685423" y="0"/>
                  </a:moveTo>
                  <a:cubicBezTo>
                    <a:pt x="307037" y="0"/>
                    <a:pt x="0" y="303429"/>
                    <a:pt x="0" y="677894"/>
                  </a:cubicBezTo>
                  <a:cubicBezTo>
                    <a:pt x="0" y="1052124"/>
                    <a:pt x="306799" y="1355788"/>
                    <a:pt x="685423" y="1355788"/>
                  </a:cubicBezTo>
                  <a:cubicBezTo>
                    <a:pt x="883297" y="1355788"/>
                    <a:pt x="1061192" y="1272522"/>
                    <a:pt x="1186290" y="1139860"/>
                  </a:cubicBezTo>
                  <a:lnTo>
                    <a:pt x="992697" y="948393"/>
                  </a:lnTo>
                  <a:lnTo>
                    <a:pt x="991270" y="948393"/>
                  </a:lnTo>
                  <a:cubicBezTo>
                    <a:pt x="916116" y="1031425"/>
                    <a:pt x="807191" y="1084113"/>
                    <a:pt x="685423" y="1084113"/>
                  </a:cubicBezTo>
                  <a:cubicBezTo>
                    <a:pt x="506338" y="1084113"/>
                    <a:pt x="354603" y="970739"/>
                    <a:pt x="298238" y="812673"/>
                  </a:cubicBezTo>
                  <a:lnTo>
                    <a:pt x="1072608" y="812673"/>
                  </a:lnTo>
                  <a:lnTo>
                    <a:pt x="1252645" y="812673"/>
                  </a:lnTo>
                  <a:lnTo>
                    <a:pt x="1357051" y="812673"/>
                  </a:lnTo>
                  <a:cubicBezTo>
                    <a:pt x="1365851" y="769158"/>
                    <a:pt x="1370608" y="723997"/>
                    <a:pt x="1370608" y="677894"/>
                  </a:cubicBezTo>
                  <a:cubicBezTo>
                    <a:pt x="1370608" y="303429"/>
                    <a:pt x="1063809" y="0"/>
                    <a:pt x="685423" y="0"/>
                  </a:cubicBezTo>
                  <a:close/>
                  <a:moveTo>
                    <a:pt x="685423" y="271440"/>
                  </a:moveTo>
                  <a:cubicBezTo>
                    <a:pt x="863794" y="271440"/>
                    <a:pt x="1015053" y="383873"/>
                    <a:pt x="1071895" y="540998"/>
                  </a:cubicBezTo>
                  <a:lnTo>
                    <a:pt x="299188" y="540998"/>
                  </a:lnTo>
                  <a:cubicBezTo>
                    <a:pt x="355792" y="383873"/>
                    <a:pt x="507051" y="271440"/>
                    <a:pt x="685423" y="271440"/>
                  </a:cubicBezTo>
                  <a:close/>
                </a:path>
              </a:pathLst>
            </a:custGeom>
            <a:solidFill>
              <a:srgbClr val="000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5" name="Google Shape;115;p93"/>
            <p:cNvSpPr/>
            <p:nvPr/>
          </p:nvSpPr>
          <p:spPr>
            <a:xfrm>
              <a:off x="6941289" y="-1107575"/>
              <a:ext cx="724902" cy="1357670"/>
            </a:xfrm>
            <a:custGeom>
              <a:avLst/>
              <a:gdLst/>
              <a:ahLst/>
              <a:cxnLst/>
              <a:rect l="l" t="t" r="r" b="b"/>
              <a:pathLst>
                <a:path w="724902" h="1357670" extrusionOk="0">
                  <a:moveTo>
                    <a:pt x="685185" y="1882"/>
                  </a:moveTo>
                  <a:cubicBezTo>
                    <a:pt x="531072" y="1882"/>
                    <a:pt x="388850" y="52453"/>
                    <a:pt x="274454" y="137367"/>
                  </a:cubicBezTo>
                  <a:lnTo>
                    <a:pt x="274454" y="0"/>
                  </a:lnTo>
                  <a:lnTo>
                    <a:pt x="0" y="0"/>
                  </a:lnTo>
                  <a:lnTo>
                    <a:pt x="0" y="1357670"/>
                  </a:lnTo>
                  <a:lnTo>
                    <a:pt x="274454" y="1357670"/>
                  </a:lnTo>
                  <a:lnTo>
                    <a:pt x="274454" y="771981"/>
                  </a:lnTo>
                  <a:lnTo>
                    <a:pt x="274454" y="771981"/>
                  </a:lnTo>
                  <a:lnTo>
                    <a:pt x="274454" y="680011"/>
                  </a:lnTo>
                  <a:lnTo>
                    <a:pt x="274454" y="680011"/>
                  </a:lnTo>
                  <a:cubicBezTo>
                    <a:pt x="274454" y="455615"/>
                    <a:pt x="458296" y="273792"/>
                    <a:pt x="685185" y="273792"/>
                  </a:cubicBezTo>
                  <a:lnTo>
                    <a:pt x="724902" y="273792"/>
                  </a:lnTo>
                  <a:lnTo>
                    <a:pt x="724902" y="1882"/>
                  </a:lnTo>
                  <a:lnTo>
                    <a:pt x="685185" y="1882"/>
                  </a:lnTo>
                  <a:close/>
                </a:path>
              </a:pathLst>
            </a:custGeom>
            <a:solidFill>
              <a:srgbClr val="000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Page">
  <p:cSld name="1_HeadPag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90"/>
          <p:cNvSpPr/>
          <p:nvPr/>
        </p:nvSpPr>
        <p:spPr>
          <a:xfrm>
            <a:off x="0" y="5607057"/>
            <a:ext cx="12192000" cy="14125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90"/>
          <p:cNvSpPr txBox="1">
            <a:spLocks noGrp="1"/>
          </p:cNvSpPr>
          <p:nvPr>
            <p:ph type="ctrTitle"/>
          </p:nvPr>
        </p:nvSpPr>
        <p:spPr>
          <a:xfrm>
            <a:off x="1524000" y="685635"/>
            <a:ext cx="9144000" cy="230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  <a:defRPr sz="5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90"/>
          <p:cNvSpPr txBox="1">
            <a:spLocks noGrp="1"/>
          </p:cNvSpPr>
          <p:nvPr>
            <p:ph type="subTitle" idx="1"/>
          </p:nvPr>
        </p:nvSpPr>
        <p:spPr>
          <a:xfrm>
            <a:off x="1524000" y="3256703"/>
            <a:ext cx="9144000" cy="1567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rgbClr val="1A729A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5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5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5A"/>
              </a:buClr>
              <a:buSzPts val="1600"/>
              <a:buFont typeface="Montserrat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5A"/>
              </a:buClr>
              <a:buSzPts val="1600"/>
              <a:buFont typeface="Montserrat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20" name="Google Shape;120;p90"/>
          <p:cNvGrpSpPr/>
          <p:nvPr/>
        </p:nvGrpSpPr>
        <p:grpSpPr>
          <a:xfrm>
            <a:off x="9540510" y="6172365"/>
            <a:ext cx="2254980" cy="457724"/>
            <a:chOff x="9454420" y="5929570"/>
            <a:chExt cx="2254980" cy="457724"/>
          </a:xfrm>
        </p:grpSpPr>
        <p:sp>
          <p:nvSpPr>
            <p:cNvPr id="121" name="Google Shape;121;p90"/>
            <p:cNvSpPr/>
            <p:nvPr/>
          </p:nvSpPr>
          <p:spPr>
            <a:xfrm>
              <a:off x="9672417" y="5929570"/>
              <a:ext cx="54476" cy="53877"/>
            </a:xfrm>
            <a:custGeom>
              <a:avLst/>
              <a:gdLst/>
              <a:ahLst/>
              <a:cxnLst/>
              <a:rect l="l" t="t" r="r" b="b"/>
              <a:pathLst>
                <a:path w="274454" h="271439" extrusionOk="0">
                  <a:moveTo>
                    <a:pt x="0" y="0"/>
                  </a:moveTo>
                  <a:lnTo>
                    <a:pt x="274454" y="0"/>
                  </a:lnTo>
                  <a:lnTo>
                    <a:pt x="274454" y="271440"/>
                  </a:lnTo>
                  <a:lnTo>
                    <a:pt x="0" y="271440"/>
                  </a:lnTo>
                  <a:close/>
                </a:path>
              </a:pathLst>
            </a:custGeom>
            <a:solidFill>
              <a:srgbClr val="72E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2" name="Google Shape;122;p90"/>
            <p:cNvSpPr/>
            <p:nvPr/>
          </p:nvSpPr>
          <p:spPr>
            <a:xfrm>
              <a:off x="9454420" y="5929570"/>
              <a:ext cx="272378" cy="350296"/>
            </a:xfrm>
            <a:custGeom>
              <a:avLst/>
              <a:gdLst/>
              <a:ahLst/>
              <a:cxnLst/>
              <a:rect l="l" t="t" r="r" b="b"/>
              <a:pathLst>
                <a:path w="1372272" h="1764829" extrusionOk="0">
                  <a:moveTo>
                    <a:pt x="823601" y="407395"/>
                  </a:moveTo>
                  <a:lnTo>
                    <a:pt x="549147" y="407395"/>
                  </a:lnTo>
                  <a:cubicBezTo>
                    <a:pt x="449021" y="407395"/>
                    <a:pt x="355316" y="433975"/>
                    <a:pt x="274692" y="480312"/>
                  </a:cubicBezTo>
                  <a:lnTo>
                    <a:pt x="274692" y="0"/>
                  </a:lnTo>
                  <a:lnTo>
                    <a:pt x="0" y="0"/>
                  </a:lnTo>
                  <a:lnTo>
                    <a:pt x="0" y="950275"/>
                  </a:lnTo>
                  <a:lnTo>
                    <a:pt x="0" y="1085995"/>
                  </a:lnTo>
                  <a:lnTo>
                    <a:pt x="0" y="1764830"/>
                  </a:lnTo>
                  <a:lnTo>
                    <a:pt x="274454" y="1764830"/>
                  </a:lnTo>
                  <a:lnTo>
                    <a:pt x="274454" y="1085995"/>
                  </a:lnTo>
                  <a:lnTo>
                    <a:pt x="274454" y="950275"/>
                  </a:lnTo>
                  <a:cubicBezTo>
                    <a:pt x="274454" y="800207"/>
                    <a:pt x="397412" y="678835"/>
                    <a:pt x="548909" y="678835"/>
                  </a:cubicBezTo>
                  <a:lnTo>
                    <a:pt x="823363" y="678835"/>
                  </a:lnTo>
                  <a:cubicBezTo>
                    <a:pt x="975098" y="678835"/>
                    <a:pt x="1097818" y="800442"/>
                    <a:pt x="1097818" y="950275"/>
                  </a:cubicBezTo>
                  <a:lnTo>
                    <a:pt x="1097818" y="1764830"/>
                  </a:lnTo>
                  <a:lnTo>
                    <a:pt x="1372272" y="1764830"/>
                  </a:lnTo>
                  <a:lnTo>
                    <a:pt x="1372272" y="950510"/>
                  </a:lnTo>
                  <a:cubicBezTo>
                    <a:pt x="1372748" y="650609"/>
                    <a:pt x="1126833" y="407395"/>
                    <a:pt x="823601" y="407395"/>
                  </a:cubicBezTo>
                  <a:close/>
                </a:path>
              </a:pathLst>
            </a:custGeom>
            <a:solidFill>
              <a:srgbClr val="000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123" name="Google Shape;123;p90"/>
            <p:cNvGrpSpPr/>
            <p:nvPr/>
          </p:nvGrpSpPr>
          <p:grpSpPr>
            <a:xfrm>
              <a:off x="9755216" y="6010433"/>
              <a:ext cx="1954184" cy="376861"/>
              <a:chOff x="5356398" y="-1107810"/>
              <a:chExt cx="9845397" cy="1898668"/>
            </a:xfrm>
          </p:grpSpPr>
          <p:sp>
            <p:nvSpPr>
              <p:cNvPr id="124" name="Google Shape;124;p90"/>
              <p:cNvSpPr/>
              <p:nvPr/>
            </p:nvSpPr>
            <p:spPr>
              <a:xfrm>
                <a:off x="9835665" y="-1105693"/>
                <a:ext cx="1370844" cy="1355788"/>
              </a:xfrm>
              <a:custGeom>
                <a:avLst/>
                <a:gdLst/>
                <a:ahLst/>
                <a:cxnLst/>
                <a:rect l="l" t="t" r="r" b="b"/>
                <a:pathLst>
                  <a:path w="1370844" h="1355788" extrusionOk="0">
                    <a:moveTo>
                      <a:pt x="685423" y="0"/>
                    </a:moveTo>
                    <a:cubicBezTo>
                      <a:pt x="307037" y="0"/>
                      <a:pt x="0" y="303429"/>
                      <a:pt x="0" y="677894"/>
                    </a:cubicBezTo>
                    <a:cubicBezTo>
                      <a:pt x="0" y="1052124"/>
                      <a:pt x="306799" y="1355788"/>
                      <a:pt x="685423" y="1355788"/>
                    </a:cubicBezTo>
                    <a:cubicBezTo>
                      <a:pt x="1064046" y="1355788"/>
                      <a:pt x="1370845" y="1052359"/>
                      <a:pt x="1370845" y="677894"/>
                    </a:cubicBezTo>
                    <a:cubicBezTo>
                      <a:pt x="1370608" y="303429"/>
                      <a:pt x="1063809" y="0"/>
                      <a:pt x="685423" y="0"/>
                    </a:cubicBezTo>
                    <a:close/>
                    <a:moveTo>
                      <a:pt x="685423" y="1084113"/>
                    </a:moveTo>
                    <a:cubicBezTo>
                      <a:pt x="458534" y="1084113"/>
                      <a:pt x="274692" y="902291"/>
                      <a:pt x="274692" y="677894"/>
                    </a:cubicBezTo>
                    <a:cubicBezTo>
                      <a:pt x="274692" y="453498"/>
                      <a:pt x="458534" y="271675"/>
                      <a:pt x="685423" y="271675"/>
                    </a:cubicBezTo>
                    <a:cubicBezTo>
                      <a:pt x="912311" y="271675"/>
                      <a:pt x="1096153" y="453498"/>
                      <a:pt x="1096153" y="677894"/>
                    </a:cubicBezTo>
                    <a:cubicBezTo>
                      <a:pt x="1096153" y="902056"/>
                      <a:pt x="912311" y="1084113"/>
                      <a:pt x="685423" y="1084113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25" name="Google Shape;125;p90"/>
              <p:cNvSpPr/>
              <p:nvPr/>
            </p:nvSpPr>
            <p:spPr>
              <a:xfrm>
                <a:off x="5356398" y="-1107810"/>
                <a:ext cx="1370607" cy="1357905"/>
              </a:xfrm>
              <a:custGeom>
                <a:avLst/>
                <a:gdLst/>
                <a:ahLst/>
                <a:cxnLst/>
                <a:rect l="l" t="t" r="r" b="b"/>
                <a:pathLst>
                  <a:path w="1370607" h="1357905" extrusionOk="0">
                    <a:moveTo>
                      <a:pt x="1096153" y="137366"/>
                    </a:moveTo>
                    <a:cubicBezTo>
                      <a:pt x="981757" y="52453"/>
                      <a:pt x="839535" y="2117"/>
                      <a:pt x="685422" y="2117"/>
                    </a:cubicBezTo>
                    <a:cubicBezTo>
                      <a:pt x="306799" y="2117"/>
                      <a:pt x="0" y="305546"/>
                      <a:pt x="0" y="680011"/>
                    </a:cubicBezTo>
                    <a:cubicBezTo>
                      <a:pt x="0" y="1054241"/>
                      <a:pt x="306799" y="1357905"/>
                      <a:pt x="685422" y="1357905"/>
                    </a:cubicBezTo>
                    <a:cubicBezTo>
                      <a:pt x="839535" y="1357905"/>
                      <a:pt x="981757" y="1307569"/>
                      <a:pt x="1096153" y="1222656"/>
                    </a:cubicBezTo>
                    <a:lnTo>
                      <a:pt x="1096153" y="1357905"/>
                    </a:lnTo>
                    <a:lnTo>
                      <a:pt x="1370607" y="1357905"/>
                    </a:lnTo>
                    <a:lnTo>
                      <a:pt x="1370607" y="0"/>
                    </a:lnTo>
                    <a:lnTo>
                      <a:pt x="1096153" y="0"/>
                    </a:lnTo>
                    <a:lnTo>
                      <a:pt x="1096153" y="137366"/>
                    </a:lnTo>
                    <a:close/>
                    <a:moveTo>
                      <a:pt x="685422" y="1086230"/>
                    </a:moveTo>
                    <a:cubicBezTo>
                      <a:pt x="458534" y="1086230"/>
                      <a:pt x="274692" y="904408"/>
                      <a:pt x="274692" y="680011"/>
                    </a:cubicBezTo>
                    <a:cubicBezTo>
                      <a:pt x="274692" y="455614"/>
                      <a:pt x="458534" y="273792"/>
                      <a:pt x="685422" y="273792"/>
                    </a:cubicBezTo>
                    <a:cubicBezTo>
                      <a:pt x="912311" y="273792"/>
                      <a:pt x="1096153" y="455614"/>
                      <a:pt x="1096153" y="680011"/>
                    </a:cubicBezTo>
                    <a:cubicBezTo>
                      <a:pt x="1096153" y="904172"/>
                      <a:pt x="912311" y="1086230"/>
                      <a:pt x="685422" y="1086230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26" name="Google Shape;126;p90"/>
              <p:cNvSpPr/>
              <p:nvPr/>
            </p:nvSpPr>
            <p:spPr>
              <a:xfrm>
                <a:off x="11348970" y="-1107810"/>
                <a:ext cx="1097818" cy="1357670"/>
              </a:xfrm>
              <a:custGeom>
                <a:avLst/>
                <a:gdLst/>
                <a:ahLst/>
                <a:cxnLst/>
                <a:rect l="l" t="t" r="r" b="b"/>
                <a:pathLst>
                  <a:path w="1097818" h="1357670" extrusionOk="0">
                    <a:moveTo>
                      <a:pt x="549147" y="0"/>
                    </a:moveTo>
                    <a:cubicBezTo>
                      <a:pt x="245915" y="0"/>
                      <a:pt x="0" y="243214"/>
                      <a:pt x="0" y="543115"/>
                    </a:cubicBezTo>
                    <a:lnTo>
                      <a:pt x="0" y="1357670"/>
                    </a:lnTo>
                    <a:lnTo>
                      <a:pt x="274455" y="1357670"/>
                    </a:lnTo>
                    <a:lnTo>
                      <a:pt x="274455" y="543115"/>
                    </a:lnTo>
                    <a:cubicBezTo>
                      <a:pt x="274455" y="393047"/>
                      <a:pt x="397412" y="271675"/>
                      <a:pt x="548909" y="271675"/>
                    </a:cubicBezTo>
                    <a:cubicBezTo>
                      <a:pt x="700405" y="271675"/>
                      <a:pt x="823363" y="393282"/>
                      <a:pt x="823363" y="543115"/>
                    </a:cubicBezTo>
                    <a:lnTo>
                      <a:pt x="823363" y="1357670"/>
                    </a:lnTo>
                    <a:lnTo>
                      <a:pt x="1097818" y="1357670"/>
                    </a:lnTo>
                    <a:lnTo>
                      <a:pt x="1097818" y="543115"/>
                    </a:lnTo>
                    <a:cubicBezTo>
                      <a:pt x="1098293" y="243214"/>
                      <a:pt x="852378" y="0"/>
                      <a:pt x="549147" y="0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27" name="Google Shape;127;p90"/>
              <p:cNvSpPr/>
              <p:nvPr/>
            </p:nvSpPr>
            <p:spPr>
              <a:xfrm>
                <a:off x="14103503" y="-1107810"/>
                <a:ext cx="1098292" cy="1898668"/>
              </a:xfrm>
              <a:custGeom>
                <a:avLst/>
                <a:gdLst/>
                <a:ahLst/>
                <a:cxnLst/>
                <a:rect l="l" t="t" r="r" b="b"/>
                <a:pathLst>
                  <a:path w="1098292" h="1898668" extrusionOk="0">
                    <a:moveTo>
                      <a:pt x="823362" y="0"/>
                    </a:moveTo>
                    <a:lnTo>
                      <a:pt x="823362" y="543115"/>
                    </a:lnTo>
                    <a:cubicBezTo>
                      <a:pt x="823362" y="543115"/>
                      <a:pt x="823362" y="670367"/>
                      <a:pt x="823362" y="814555"/>
                    </a:cubicBezTo>
                    <a:cubicBezTo>
                      <a:pt x="823362" y="964623"/>
                      <a:pt x="700405" y="1085995"/>
                      <a:pt x="548909" y="1085995"/>
                    </a:cubicBezTo>
                    <a:cubicBezTo>
                      <a:pt x="397412" y="1085995"/>
                      <a:pt x="274455" y="964388"/>
                      <a:pt x="274455" y="814555"/>
                    </a:cubicBezTo>
                    <a:lnTo>
                      <a:pt x="274455" y="0"/>
                    </a:lnTo>
                    <a:lnTo>
                      <a:pt x="0" y="0"/>
                    </a:lnTo>
                    <a:lnTo>
                      <a:pt x="0" y="814555"/>
                    </a:lnTo>
                    <a:cubicBezTo>
                      <a:pt x="0" y="1114456"/>
                      <a:pt x="245915" y="1357670"/>
                      <a:pt x="549147" y="1357670"/>
                    </a:cubicBezTo>
                    <a:cubicBezTo>
                      <a:pt x="646656" y="1357670"/>
                      <a:pt x="738221" y="1332502"/>
                      <a:pt x="817655" y="1288281"/>
                    </a:cubicBezTo>
                    <a:cubicBezTo>
                      <a:pt x="785072" y="1480453"/>
                      <a:pt x="616689" y="1627228"/>
                      <a:pt x="412871" y="1627228"/>
                    </a:cubicBezTo>
                    <a:lnTo>
                      <a:pt x="412871" y="1898668"/>
                    </a:lnTo>
                    <a:cubicBezTo>
                      <a:pt x="791256" y="1898668"/>
                      <a:pt x="1098293" y="1595239"/>
                      <a:pt x="1098293" y="1220774"/>
                    </a:cubicBezTo>
                    <a:lnTo>
                      <a:pt x="1098293" y="814555"/>
                    </a:lnTo>
                    <a:lnTo>
                      <a:pt x="1098293" y="543115"/>
                    </a:lnTo>
                    <a:lnTo>
                      <a:pt x="1098293" y="0"/>
                    </a:lnTo>
                    <a:lnTo>
                      <a:pt x="823362" y="0"/>
                    </a:ln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28" name="Google Shape;128;p90"/>
              <p:cNvSpPr/>
              <p:nvPr/>
            </p:nvSpPr>
            <p:spPr>
              <a:xfrm>
                <a:off x="7770835" y="-1107810"/>
                <a:ext cx="1921183" cy="1357670"/>
              </a:xfrm>
              <a:custGeom>
                <a:avLst/>
                <a:gdLst/>
                <a:ahLst/>
                <a:cxnLst/>
                <a:rect l="l" t="t" r="r" b="b"/>
                <a:pathLst>
                  <a:path w="1921183" h="1357670" extrusionOk="0">
                    <a:moveTo>
                      <a:pt x="1372986" y="0"/>
                    </a:moveTo>
                    <a:cubicBezTo>
                      <a:pt x="1208884" y="0"/>
                      <a:pt x="1061668" y="71271"/>
                      <a:pt x="961066" y="183939"/>
                    </a:cubicBezTo>
                    <a:cubicBezTo>
                      <a:pt x="860464" y="71035"/>
                      <a:pt x="713249" y="0"/>
                      <a:pt x="549147" y="0"/>
                    </a:cubicBezTo>
                    <a:cubicBezTo>
                      <a:pt x="245915" y="0"/>
                      <a:pt x="0" y="243214"/>
                      <a:pt x="0" y="543115"/>
                    </a:cubicBezTo>
                    <a:lnTo>
                      <a:pt x="0" y="1357670"/>
                    </a:lnTo>
                    <a:lnTo>
                      <a:pt x="274455" y="1357670"/>
                    </a:lnTo>
                    <a:lnTo>
                      <a:pt x="274455" y="543115"/>
                    </a:lnTo>
                    <a:cubicBezTo>
                      <a:pt x="274455" y="393047"/>
                      <a:pt x="397412" y="271675"/>
                      <a:pt x="548909" y="271675"/>
                    </a:cubicBezTo>
                    <a:cubicBezTo>
                      <a:pt x="700643" y="271675"/>
                      <a:pt x="823363" y="393282"/>
                      <a:pt x="823363" y="543115"/>
                    </a:cubicBezTo>
                    <a:lnTo>
                      <a:pt x="823363" y="1357670"/>
                    </a:lnTo>
                    <a:lnTo>
                      <a:pt x="1097818" y="1357670"/>
                    </a:lnTo>
                    <a:lnTo>
                      <a:pt x="1097818" y="543115"/>
                    </a:lnTo>
                    <a:cubicBezTo>
                      <a:pt x="1097818" y="393047"/>
                      <a:pt x="1220776" y="271675"/>
                      <a:pt x="1372273" y="271675"/>
                    </a:cubicBezTo>
                    <a:cubicBezTo>
                      <a:pt x="1523769" y="271675"/>
                      <a:pt x="1646727" y="393282"/>
                      <a:pt x="1646727" y="543115"/>
                    </a:cubicBezTo>
                    <a:lnTo>
                      <a:pt x="1646727" y="1357670"/>
                    </a:lnTo>
                    <a:lnTo>
                      <a:pt x="1921181" y="1357670"/>
                    </a:lnTo>
                    <a:lnTo>
                      <a:pt x="1921181" y="543115"/>
                    </a:lnTo>
                    <a:cubicBezTo>
                      <a:pt x="1922133" y="243214"/>
                      <a:pt x="1676456" y="0"/>
                      <a:pt x="1372986" y="0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29" name="Google Shape;129;p90"/>
              <p:cNvSpPr/>
              <p:nvPr/>
            </p:nvSpPr>
            <p:spPr>
              <a:xfrm>
                <a:off x="12589960" y="-1105693"/>
                <a:ext cx="1370607" cy="1355788"/>
              </a:xfrm>
              <a:custGeom>
                <a:avLst/>
                <a:gdLst/>
                <a:ahLst/>
                <a:cxnLst/>
                <a:rect l="l" t="t" r="r" b="b"/>
                <a:pathLst>
                  <a:path w="1370607" h="1355788" extrusionOk="0">
                    <a:moveTo>
                      <a:pt x="685423" y="0"/>
                    </a:moveTo>
                    <a:cubicBezTo>
                      <a:pt x="307037" y="0"/>
                      <a:pt x="0" y="303429"/>
                      <a:pt x="0" y="677894"/>
                    </a:cubicBezTo>
                    <a:cubicBezTo>
                      <a:pt x="0" y="1052124"/>
                      <a:pt x="306799" y="1355788"/>
                      <a:pt x="685423" y="1355788"/>
                    </a:cubicBezTo>
                    <a:cubicBezTo>
                      <a:pt x="883297" y="1355788"/>
                      <a:pt x="1061192" y="1272522"/>
                      <a:pt x="1186290" y="1139860"/>
                    </a:cubicBezTo>
                    <a:lnTo>
                      <a:pt x="992697" y="948393"/>
                    </a:lnTo>
                    <a:lnTo>
                      <a:pt x="991270" y="948393"/>
                    </a:lnTo>
                    <a:cubicBezTo>
                      <a:pt x="916116" y="1031425"/>
                      <a:pt x="807191" y="1084113"/>
                      <a:pt x="685423" y="1084113"/>
                    </a:cubicBezTo>
                    <a:cubicBezTo>
                      <a:pt x="506338" y="1084113"/>
                      <a:pt x="354603" y="970739"/>
                      <a:pt x="298238" y="812673"/>
                    </a:cubicBezTo>
                    <a:lnTo>
                      <a:pt x="1072608" y="812673"/>
                    </a:lnTo>
                    <a:lnTo>
                      <a:pt x="1252645" y="812673"/>
                    </a:lnTo>
                    <a:lnTo>
                      <a:pt x="1357051" y="812673"/>
                    </a:lnTo>
                    <a:cubicBezTo>
                      <a:pt x="1365851" y="769158"/>
                      <a:pt x="1370608" y="723997"/>
                      <a:pt x="1370608" y="677894"/>
                    </a:cubicBezTo>
                    <a:cubicBezTo>
                      <a:pt x="1370608" y="303429"/>
                      <a:pt x="1063809" y="0"/>
                      <a:pt x="685423" y="0"/>
                    </a:cubicBezTo>
                    <a:close/>
                    <a:moveTo>
                      <a:pt x="685423" y="271440"/>
                    </a:moveTo>
                    <a:cubicBezTo>
                      <a:pt x="863794" y="271440"/>
                      <a:pt x="1015053" y="383873"/>
                      <a:pt x="1071895" y="540998"/>
                    </a:cubicBezTo>
                    <a:lnTo>
                      <a:pt x="299188" y="540998"/>
                    </a:lnTo>
                    <a:cubicBezTo>
                      <a:pt x="355792" y="383873"/>
                      <a:pt x="507051" y="271440"/>
                      <a:pt x="685423" y="271440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30" name="Google Shape;130;p90"/>
              <p:cNvSpPr/>
              <p:nvPr/>
            </p:nvSpPr>
            <p:spPr>
              <a:xfrm>
                <a:off x="6941289" y="-1107575"/>
                <a:ext cx="724902" cy="1357670"/>
              </a:xfrm>
              <a:custGeom>
                <a:avLst/>
                <a:gdLst/>
                <a:ahLst/>
                <a:cxnLst/>
                <a:rect l="l" t="t" r="r" b="b"/>
                <a:pathLst>
                  <a:path w="724902" h="1357670" extrusionOk="0">
                    <a:moveTo>
                      <a:pt x="685185" y="1882"/>
                    </a:moveTo>
                    <a:cubicBezTo>
                      <a:pt x="531072" y="1882"/>
                      <a:pt x="388850" y="52453"/>
                      <a:pt x="274454" y="137367"/>
                    </a:cubicBezTo>
                    <a:lnTo>
                      <a:pt x="274454" y="0"/>
                    </a:lnTo>
                    <a:lnTo>
                      <a:pt x="0" y="0"/>
                    </a:lnTo>
                    <a:lnTo>
                      <a:pt x="0" y="1357670"/>
                    </a:lnTo>
                    <a:lnTo>
                      <a:pt x="274454" y="1357670"/>
                    </a:lnTo>
                    <a:lnTo>
                      <a:pt x="274454" y="771981"/>
                    </a:lnTo>
                    <a:lnTo>
                      <a:pt x="274454" y="771981"/>
                    </a:lnTo>
                    <a:lnTo>
                      <a:pt x="274454" y="680011"/>
                    </a:lnTo>
                    <a:lnTo>
                      <a:pt x="274454" y="680011"/>
                    </a:lnTo>
                    <a:cubicBezTo>
                      <a:pt x="274454" y="455615"/>
                      <a:pt x="458296" y="273792"/>
                      <a:pt x="685185" y="273792"/>
                    </a:cubicBezTo>
                    <a:lnTo>
                      <a:pt x="724902" y="273792"/>
                    </a:lnTo>
                    <a:lnTo>
                      <a:pt x="724902" y="1882"/>
                    </a:lnTo>
                    <a:lnTo>
                      <a:pt x="685185" y="1882"/>
                    </a:ln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Slide Background2" type="obj">
  <p:cSld name="OBJEC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51"/>
          <p:cNvSpPr txBox="1">
            <a:spLocks noGrp="1"/>
          </p:cNvSpPr>
          <p:nvPr>
            <p:ph type="title"/>
          </p:nvPr>
        </p:nvSpPr>
        <p:spPr>
          <a:xfrm>
            <a:off x="479426" y="633744"/>
            <a:ext cx="11223734" cy="75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51"/>
          <p:cNvSpPr txBox="1">
            <a:spLocks noGrp="1"/>
          </p:cNvSpPr>
          <p:nvPr>
            <p:ph type="body" idx="1"/>
          </p:nvPr>
        </p:nvSpPr>
        <p:spPr>
          <a:xfrm>
            <a:off x="479425" y="1457609"/>
            <a:ext cx="11223733" cy="409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1"/>
          <p:cNvSpPr/>
          <p:nvPr/>
        </p:nvSpPr>
        <p:spPr>
          <a:xfrm>
            <a:off x="11188393" y="5845917"/>
            <a:ext cx="520923" cy="520924"/>
          </a:xfrm>
          <a:custGeom>
            <a:avLst/>
            <a:gdLst/>
            <a:ahLst/>
            <a:cxnLst/>
            <a:rect l="l" t="t" r="r" b="b"/>
            <a:pathLst>
              <a:path w="2624471" h="2624471" extrusionOk="0">
                <a:moveTo>
                  <a:pt x="424600" y="2624472"/>
                </a:moveTo>
                <a:lnTo>
                  <a:pt x="2199872" y="2624472"/>
                </a:lnTo>
                <a:cubicBezTo>
                  <a:pt x="2434386" y="2624472"/>
                  <a:pt x="2624472" y="2434386"/>
                  <a:pt x="2624472" y="2199872"/>
                </a:cubicBezTo>
                <a:lnTo>
                  <a:pt x="2624472" y="424600"/>
                </a:lnTo>
                <a:cubicBezTo>
                  <a:pt x="2624472" y="190085"/>
                  <a:pt x="2434386" y="0"/>
                  <a:pt x="2199872" y="0"/>
                </a:cubicBezTo>
                <a:lnTo>
                  <a:pt x="424600" y="0"/>
                </a:lnTo>
                <a:cubicBezTo>
                  <a:pt x="190085" y="0"/>
                  <a:pt x="0" y="190085"/>
                  <a:pt x="0" y="424600"/>
                </a:cubicBezTo>
                <a:lnTo>
                  <a:pt x="0" y="2199872"/>
                </a:lnTo>
                <a:cubicBezTo>
                  <a:pt x="0" y="2434386"/>
                  <a:pt x="190085" y="2624472"/>
                  <a:pt x="424600" y="2624472"/>
                </a:cubicBezTo>
                <a:close/>
              </a:path>
            </a:pathLst>
          </a:custGeom>
          <a:solidFill>
            <a:srgbClr val="00005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51"/>
          <p:cNvSpPr/>
          <p:nvPr/>
        </p:nvSpPr>
        <p:spPr>
          <a:xfrm>
            <a:off x="11530810" y="5928817"/>
            <a:ext cx="54630" cy="54630"/>
          </a:xfrm>
          <a:custGeom>
            <a:avLst/>
            <a:gdLst/>
            <a:ahLst/>
            <a:cxnLst/>
            <a:rect l="l" t="t" r="r" b="b"/>
            <a:pathLst>
              <a:path w="275233" h="275233" extrusionOk="0">
                <a:moveTo>
                  <a:pt x="0" y="0"/>
                </a:moveTo>
                <a:lnTo>
                  <a:pt x="275234" y="0"/>
                </a:lnTo>
                <a:lnTo>
                  <a:pt x="275234" y="275234"/>
                </a:lnTo>
                <a:lnTo>
                  <a:pt x="0" y="275234"/>
                </a:lnTo>
                <a:close/>
              </a:path>
            </a:pathLst>
          </a:custGeom>
          <a:solidFill>
            <a:srgbClr val="72EC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7" name="Google Shape;137;p51"/>
          <p:cNvCxnSpPr/>
          <p:nvPr/>
        </p:nvCxnSpPr>
        <p:spPr>
          <a:xfrm>
            <a:off x="488840" y="6359365"/>
            <a:ext cx="10475082" cy="0"/>
          </a:xfrm>
          <a:prstGeom prst="straightConnector1">
            <a:avLst/>
          </a:prstGeom>
          <a:noFill/>
          <a:ln w="9525" cap="flat" cmpd="sng">
            <a:solidFill>
              <a:srgbClr val="00005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8" name="Google Shape;138;p51"/>
          <p:cNvSpPr txBox="1"/>
          <p:nvPr/>
        </p:nvSpPr>
        <p:spPr>
          <a:xfrm>
            <a:off x="14193672" y="573206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51"/>
          <p:cNvSpPr/>
          <p:nvPr/>
        </p:nvSpPr>
        <p:spPr>
          <a:xfrm>
            <a:off x="11312270" y="5928817"/>
            <a:ext cx="273151" cy="355125"/>
          </a:xfrm>
          <a:custGeom>
            <a:avLst/>
            <a:gdLst/>
            <a:ahLst/>
            <a:cxnLst/>
            <a:rect l="l" t="t" r="r" b="b"/>
            <a:pathLst>
              <a:path w="1376168" h="1789161" extrusionOk="0">
                <a:moveTo>
                  <a:pt x="825796" y="412898"/>
                </a:moveTo>
                <a:lnTo>
                  <a:pt x="550562" y="412898"/>
                </a:lnTo>
                <a:cubicBezTo>
                  <a:pt x="450287" y="412898"/>
                  <a:pt x="356291" y="439822"/>
                  <a:pt x="275329" y="486725"/>
                </a:cubicBezTo>
                <a:lnTo>
                  <a:pt x="275329" y="0"/>
                </a:lnTo>
                <a:lnTo>
                  <a:pt x="0" y="0"/>
                </a:lnTo>
                <a:lnTo>
                  <a:pt x="0" y="963366"/>
                </a:lnTo>
                <a:lnTo>
                  <a:pt x="0" y="1101030"/>
                </a:lnTo>
                <a:lnTo>
                  <a:pt x="0" y="1789162"/>
                </a:lnTo>
                <a:lnTo>
                  <a:pt x="275234" y="1789162"/>
                </a:lnTo>
                <a:lnTo>
                  <a:pt x="275234" y="1101030"/>
                </a:lnTo>
                <a:lnTo>
                  <a:pt x="275234" y="963366"/>
                </a:lnTo>
                <a:cubicBezTo>
                  <a:pt x="275234" y="811335"/>
                  <a:pt x="398437" y="688132"/>
                  <a:pt x="550467" y="688132"/>
                </a:cubicBezTo>
                <a:lnTo>
                  <a:pt x="825701" y="688132"/>
                </a:lnTo>
                <a:cubicBezTo>
                  <a:pt x="977731" y="688132"/>
                  <a:pt x="1100935" y="811335"/>
                  <a:pt x="1100935" y="963366"/>
                </a:cubicBezTo>
                <a:lnTo>
                  <a:pt x="1100935" y="1789162"/>
                </a:lnTo>
                <a:lnTo>
                  <a:pt x="1376168" y="1789162"/>
                </a:lnTo>
                <a:lnTo>
                  <a:pt x="1376168" y="963366"/>
                </a:lnTo>
                <a:cubicBezTo>
                  <a:pt x="1376264" y="659400"/>
                  <a:pt x="1129857" y="412898"/>
                  <a:pt x="825796" y="4128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5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8"/>
          <p:cNvSpPr txBox="1">
            <a:spLocks noGrp="1"/>
          </p:cNvSpPr>
          <p:nvPr>
            <p:ph type="title"/>
          </p:nvPr>
        </p:nvSpPr>
        <p:spPr>
          <a:xfrm>
            <a:off x="688768" y="633744"/>
            <a:ext cx="11014391" cy="75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aa08537bf2_0_175"/>
          <p:cNvSpPr txBox="1">
            <a:spLocks noGrp="1"/>
          </p:cNvSpPr>
          <p:nvPr>
            <p:ph type="title"/>
          </p:nvPr>
        </p:nvSpPr>
        <p:spPr>
          <a:xfrm>
            <a:off x="688768" y="633744"/>
            <a:ext cx="11014500" cy="7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Slide Background3">
  <p:cSld name="1_Basic Slide Background3 2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6"/>
          <p:cNvSpPr txBox="1">
            <a:spLocks noGrp="1"/>
          </p:cNvSpPr>
          <p:nvPr>
            <p:ph type="title"/>
          </p:nvPr>
        </p:nvSpPr>
        <p:spPr>
          <a:xfrm>
            <a:off x="688768" y="633744"/>
            <a:ext cx="11014391" cy="75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body" idx="1"/>
          </p:nvPr>
        </p:nvSpPr>
        <p:spPr>
          <a:xfrm>
            <a:off x="688767" y="1457609"/>
            <a:ext cx="11014391" cy="4424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5A"/>
              </a:buClr>
              <a:buSzPts val="1800"/>
              <a:buFont typeface="Arial"/>
              <a:buChar char="•"/>
              <a:defRPr b="0">
                <a:solidFill>
                  <a:schemeClr val="dk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5A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5A"/>
              </a:buClr>
              <a:buSzPts val="1800"/>
              <a:buNone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5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6"/>
          <p:cNvSpPr txBox="1"/>
          <p:nvPr/>
        </p:nvSpPr>
        <p:spPr>
          <a:xfrm>
            <a:off x="14193672" y="573206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Google Shape;44;p57"/>
          <p:cNvGrpSpPr/>
          <p:nvPr/>
        </p:nvGrpSpPr>
        <p:grpSpPr>
          <a:xfrm>
            <a:off x="11373122" y="6045845"/>
            <a:ext cx="520923" cy="520924"/>
            <a:chOff x="11188393" y="5845917"/>
            <a:chExt cx="520923" cy="520924"/>
          </a:xfrm>
        </p:grpSpPr>
        <p:sp>
          <p:nvSpPr>
            <p:cNvPr id="45" name="Google Shape;45;p57"/>
            <p:cNvSpPr/>
            <p:nvPr/>
          </p:nvSpPr>
          <p:spPr>
            <a:xfrm>
              <a:off x="11188393" y="5845917"/>
              <a:ext cx="520923" cy="520924"/>
            </a:xfrm>
            <a:custGeom>
              <a:avLst/>
              <a:gdLst/>
              <a:ahLst/>
              <a:cxnLst/>
              <a:rect l="l" t="t" r="r" b="b"/>
              <a:pathLst>
                <a:path w="2624471" h="2624471" extrusionOk="0">
                  <a:moveTo>
                    <a:pt x="424600" y="2624472"/>
                  </a:moveTo>
                  <a:lnTo>
                    <a:pt x="2199872" y="2624472"/>
                  </a:lnTo>
                  <a:cubicBezTo>
                    <a:pt x="2434386" y="2624472"/>
                    <a:pt x="2624472" y="2434386"/>
                    <a:pt x="2624472" y="2199872"/>
                  </a:cubicBezTo>
                  <a:lnTo>
                    <a:pt x="2624472" y="424600"/>
                  </a:lnTo>
                  <a:cubicBezTo>
                    <a:pt x="2624472" y="190085"/>
                    <a:pt x="2434386" y="0"/>
                    <a:pt x="2199872" y="0"/>
                  </a:cubicBezTo>
                  <a:lnTo>
                    <a:pt x="424600" y="0"/>
                  </a:lnTo>
                  <a:cubicBezTo>
                    <a:pt x="190085" y="0"/>
                    <a:pt x="0" y="190085"/>
                    <a:pt x="0" y="424600"/>
                  </a:cubicBezTo>
                  <a:lnTo>
                    <a:pt x="0" y="2199872"/>
                  </a:lnTo>
                  <a:cubicBezTo>
                    <a:pt x="0" y="2434386"/>
                    <a:pt x="190085" y="2624472"/>
                    <a:pt x="424600" y="2624472"/>
                  </a:cubicBezTo>
                  <a:close/>
                </a:path>
              </a:pathLst>
            </a:custGeom>
            <a:solidFill>
              <a:srgbClr val="000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6" name="Google Shape;46;p57"/>
            <p:cNvSpPr/>
            <p:nvPr/>
          </p:nvSpPr>
          <p:spPr>
            <a:xfrm>
              <a:off x="11530810" y="5928817"/>
              <a:ext cx="54630" cy="54630"/>
            </a:xfrm>
            <a:custGeom>
              <a:avLst/>
              <a:gdLst/>
              <a:ahLst/>
              <a:cxnLst/>
              <a:rect l="l" t="t" r="r" b="b"/>
              <a:pathLst>
                <a:path w="275233" h="275233" extrusionOk="0">
                  <a:moveTo>
                    <a:pt x="0" y="0"/>
                  </a:moveTo>
                  <a:lnTo>
                    <a:pt x="275234" y="0"/>
                  </a:lnTo>
                  <a:lnTo>
                    <a:pt x="275234" y="275234"/>
                  </a:lnTo>
                  <a:lnTo>
                    <a:pt x="0" y="275234"/>
                  </a:lnTo>
                  <a:close/>
                </a:path>
              </a:pathLst>
            </a:custGeom>
            <a:solidFill>
              <a:srgbClr val="72E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7" name="Google Shape;47;p57"/>
            <p:cNvSpPr/>
            <p:nvPr/>
          </p:nvSpPr>
          <p:spPr>
            <a:xfrm>
              <a:off x="11312270" y="5928817"/>
              <a:ext cx="273151" cy="355125"/>
            </a:xfrm>
            <a:custGeom>
              <a:avLst/>
              <a:gdLst/>
              <a:ahLst/>
              <a:cxnLst/>
              <a:rect l="l" t="t" r="r" b="b"/>
              <a:pathLst>
                <a:path w="1376168" h="1789161" extrusionOk="0">
                  <a:moveTo>
                    <a:pt x="825796" y="412898"/>
                  </a:moveTo>
                  <a:lnTo>
                    <a:pt x="550562" y="412898"/>
                  </a:lnTo>
                  <a:cubicBezTo>
                    <a:pt x="450287" y="412898"/>
                    <a:pt x="356291" y="439822"/>
                    <a:pt x="275329" y="486725"/>
                  </a:cubicBezTo>
                  <a:lnTo>
                    <a:pt x="275329" y="0"/>
                  </a:lnTo>
                  <a:lnTo>
                    <a:pt x="0" y="0"/>
                  </a:lnTo>
                  <a:lnTo>
                    <a:pt x="0" y="963366"/>
                  </a:lnTo>
                  <a:lnTo>
                    <a:pt x="0" y="1101030"/>
                  </a:lnTo>
                  <a:lnTo>
                    <a:pt x="0" y="1789162"/>
                  </a:lnTo>
                  <a:lnTo>
                    <a:pt x="275234" y="1789162"/>
                  </a:lnTo>
                  <a:lnTo>
                    <a:pt x="275234" y="1101030"/>
                  </a:lnTo>
                  <a:lnTo>
                    <a:pt x="275234" y="963366"/>
                  </a:lnTo>
                  <a:cubicBezTo>
                    <a:pt x="275234" y="811335"/>
                    <a:pt x="398437" y="688132"/>
                    <a:pt x="550467" y="688132"/>
                  </a:cubicBezTo>
                  <a:lnTo>
                    <a:pt x="825701" y="688132"/>
                  </a:lnTo>
                  <a:cubicBezTo>
                    <a:pt x="977731" y="688132"/>
                    <a:pt x="1100935" y="811335"/>
                    <a:pt x="1100935" y="963366"/>
                  </a:cubicBezTo>
                  <a:lnTo>
                    <a:pt x="1100935" y="1789162"/>
                  </a:lnTo>
                  <a:lnTo>
                    <a:pt x="1376168" y="1789162"/>
                  </a:lnTo>
                  <a:lnTo>
                    <a:pt x="1376168" y="963366"/>
                  </a:lnTo>
                  <a:cubicBezTo>
                    <a:pt x="1376264" y="659400"/>
                    <a:pt x="1129857" y="412898"/>
                    <a:pt x="825796" y="4128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Page 2">
  <p:cSld name="1_HeadPage 2 2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37"/>
          <p:cNvSpPr/>
          <p:nvPr/>
        </p:nvSpPr>
        <p:spPr>
          <a:xfrm>
            <a:off x="4465638" y="4662099"/>
            <a:ext cx="3254375" cy="140372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" name="Google Shape;51;p37"/>
          <p:cNvSpPr txBox="1">
            <a:spLocks noGrp="1"/>
          </p:cNvSpPr>
          <p:nvPr>
            <p:ph type="ctrTitle"/>
          </p:nvPr>
        </p:nvSpPr>
        <p:spPr>
          <a:xfrm>
            <a:off x="1524000" y="2250970"/>
            <a:ext cx="9144000" cy="230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"/>
              <a:buNone/>
              <a:defRPr sz="40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" name="Google Shape;52;p37"/>
          <p:cNvGrpSpPr/>
          <p:nvPr/>
        </p:nvGrpSpPr>
        <p:grpSpPr>
          <a:xfrm>
            <a:off x="4779101" y="1607792"/>
            <a:ext cx="2633797" cy="534618"/>
            <a:chOff x="4744855" y="2166773"/>
            <a:chExt cx="2254980" cy="457724"/>
          </a:xfrm>
        </p:grpSpPr>
        <p:sp>
          <p:nvSpPr>
            <p:cNvPr id="53" name="Google Shape;53;p37"/>
            <p:cNvSpPr/>
            <p:nvPr/>
          </p:nvSpPr>
          <p:spPr>
            <a:xfrm>
              <a:off x="4962852" y="2166773"/>
              <a:ext cx="54476" cy="53877"/>
            </a:xfrm>
            <a:custGeom>
              <a:avLst/>
              <a:gdLst/>
              <a:ahLst/>
              <a:cxnLst/>
              <a:rect l="l" t="t" r="r" b="b"/>
              <a:pathLst>
                <a:path w="274454" h="271439" extrusionOk="0">
                  <a:moveTo>
                    <a:pt x="0" y="0"/>
                  </a:moveTo>
                  <a:lnTo>
                    <a:pt x="274454" y="0"/>
                  </a:lnTo>
                  <a:lnTo>
                    <a:pt x="274454" y="271440"/>
                  </a:lnTo>
                  <a:lnTo>
                    <a:pt x="0" y="271440"/>
                  </a:lnTo>
                  <a:close/>
                </a:path>
              </a:pathLst>
            </a:custGeom>
            <a:solidFill>
              <a:srgbClr val="72E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4" name="Google Shape;54;p37"/>
            <p:cNvSpPr/>
            <p:nvPr/>
          </p:nvSpPr>
          <p:spPr>
            <a:xfrm>
              <a:off x="4744855" y="2166773"/>
              <a:ext cx="272378" cy="350296"/>
            </a:xfrm>
            <a:custGeom>
              <a:avLst/>
              <a:gdLst/>
              <a:ahLst/>
              <a:cxnLst/>
              <a:rect l="l" t="t" r="r" b="b"/>
              <a:pathLst>
                <a:path w="1372272" h="1764829" extrusionOk="0">
                  <a:moveTo>
                    <a:pt x="823601" y="407395"/>
                  </a:moveTo>
                  <a:lnTo>
                    <a:pt x="549147" y="407395"/>
                  </a:lnTo>
                  <a:cubicBezTo>
                    <a:pt x="449021" y="407395"/>
                    <a:pt x="355316" y="433975"/>
                    <a:pt x="274692" y="480312"/>
                  </a:cubicBezTo>
                  <a:lnTo>
                    <a:pt x="274692" y="0"/>
                  </a:lnTo>
                  <a:lnTo>
                    <a:pt x="0" y="0"/>
                  </a:lnTo>
                  <a:lnTo>
                    <a:pt x="0" y="950275"/>
                  </a:lnTo>
                  <a:lnTo>
                    <a:pt x="0" y="1085995"/>
                  </a:lnTo>
                  <a:lnTo>
                    <a:pt x="0" y="1764830"/>
                  </a:lnTo>
                  <a:lnTo>
                    <a:pt x="274454" y="1764830"/>
                  </a:lnTo>
                  <a:lnTo>
                    <a:pt x="274454" y="1085995"/>
                  </a:lnTo>
                  <a:lnTo>
                    <a:pt x="274454" y="950275"/>
                  </a:lnTo>
                  <a:cubicBezTo>
                    <a:pt x="274454" y="800207"/>
                    <a:pt x="397412" y="678835"/>
                    <a:pt x="548909" y="678835"/>
                  </a:cubicBezTo>
                  <a:lnTo>
                    <a:pt x="823363" y="678835"/>
                  </a:lnTo>
                  <a:cubicBezTo>
                    <a:pt x="975098" y="678835"/>
                    <a:pt x="1097818" y="800442"/>
                    <a:pt x="1097818" y="950275"/>
                  </a:cubicBezTo>
                  <a:lnTo>
                    <a:pt x="1097818" y="1764830"/>
                  </a:lnTo>
                  <a:lnTo>
                    <a:pt x="1372272" y="1764830"/>
                  </a:lnTo>
                  <a:lnTo>
                    <a:pt x="1372272" y="950510"/>
                  </a:lnTo>
                  <a:cubicBezTo>
                    <a:pt x="1372748" y="650609"/>
                    <a:pt x="1126833" y="407395"/>
                    <a:pt x="823601" y="407395"/>
                  </a:cubicBezTo>
                  <a:close/>
                </a:path>
              </a:pathLst>
            </a:custGeom>
            <a:solidFill>
              <a:srgbClr val="000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55" name="Google Shape;55;p37"/>
            <p:cNvGrpSpPr/>
            <p:nvPr/>
          </p:nvGrpSpPr>
          <p:grpSpPr>
            <a:xfrm>
              <a:off x="5045651" y="2247636"/>
              <a:ext cx="1954184" cy="376861"/>
              <a:chOff x="5356398" y="-1107810"/>
              <a:chExt cx="9845397" cy="1898668"/>
            </a:xfrm>
          </p:grpSpPr>
          <p:sp>
            <p:nvSpPr>
              <p:cNvPr id="56" name="Google Shape;56;p37"/>
              <p:cNvSpPr/>
              <p:nvPr/>
            </p:nvSpPr>
            <p:spPr>
              <a:xfrm>
                <a:off x="9835665" y="-1105693"/>
                <a:ext cx="1370844" cy="1355788"/>
              </a:xfrm>
              <a:custGeom>
                <a:avLst/>
                <a:gdLst/>
                <a:ahLst/>
                <a:cxnLst/>
                <a:rect l="l" t="t" r="r" b="b"/>
                <a:pathLst>
                  <a:path w="1370844" h="1355788" extrusionOk="0">
                    <a:moveTo>
                      <a:pt x="685423" y="0"/>
                    </a:moveTo>
                    <a:cubicBezTo>
                      <a:pt x="307037" y="0"/>
                      <a:pt x="0" y="303429"/>
                      <a:pt x="0" y="677894"/>
                    </a:cubicBezTo>
                    <a:cubicBezTo>
                      <a:pt x="0" y="1052124"/>
                      <a:pt x="306799" y="1355788"/>
                      <a:pt x="685423" y="1355788"/>
                    </a:cubicBezTo>
                    <a:cubicBezTo>
                      <a:pt x="1064046" y="1355788"/>
                      <a:pt x="1370845" y="1052359"/>
                      <a:pt x="1370845" y="677894"/>
                    </a:cubicBezTo>
                    <a:cubicBezTo>
                      <a:pt x="1370608" y="303429"/>
                      <a:pt x="1063809" y="0"/>
                      <a:pt x="685423" y="0"/>
                    </a:cubicBezTo>
                    <a:close/>
                    <a:moveTo>
                      <a:pt x="685423" y="1084113"/>
                    </a:moveTo>
                    <a:cubicBezTo>
                      <a:pt x="458534" y="1084113"/>
                      <a:pt x="274692" y="902291"/>
                      <a:pt x="274692" y="677894"/>
                    </a:cubicBezTo>
                    <a:cubicBezTo>
                      <a:pt x="274692" y="453498"/>
                      <a:pt x="458534" y="271675"/>
                      <a:pt x="685423" y="271675"/>
                    </a:cubicBezTo>
                    <a:cubicBezTo>
                      <a:pt x="912311" y="271675"/>
                      <a:pt x="1096153" y="453498"/>
                      <a:pt x="1096153" y="677894"/>
                    </a:cubicBezTo>
                    <a:cubicBezTo>
                      <a:pt x="1096153" y="902056"/>
                      <a:pt x="912311" y="1084113"/>
                      <a:pt x="685423" y="1084113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7" name="Google Shape;57;p37"/>
              <p:cNvSpPr/>
              <p:nvPr/>
            </p:nvSpPr>
            <p:spPr>
              <a:xfrm>
                <a:off x="5356398" y="-1107810"/>
                <a:ext cx="1370607" cy="1357905"/>
              </a:xfrm>
              <a:custGeom>
                <a:avLst/>
                <a:gdLst/>
                <a:ahLst/>
                <a:cxnLst/>
                <a:rect l="l" t="t" r="r" b="b"/>
                <a:pathLst>
                  <a:path w="1370607" h="1357905" extrusionOk="0">
                    <a:moveTo>
                      <a:pt x="1096153" y="137366"/>
                    </a:moveTo>
                    <a:cubicBezTo>
                      <a:pt x="981757" y="52453"/>
                      <a:pt x="839535" y="2117"/>
                      <a:pt x="685422" y="2117"/>
                    </a:cubicBezTo>
                    <a:cubicBezTo>
                      <a:pt x="306799" y="2117"/>
                      <a:pt x="0" y="305546"/>
                      <a:pt x="0" y="680011"/>
                    </a:cubicBezTo>
                    <a:cubicBezTo>
                      <a:pt x="0" y="1054241"/>
                      <a:pt x="306799" y="1357905"/>
                      <a:pt x="685422" y="1357905"/>
                    </a:cubicBezTo>
                    <a:cubicBezTo>
                      <a:pt x="839535" y="1357905"/>
                      <a:pt x="981757" y="1307569"/>
                      <a:pt x="1096153" y="1222656"/>
                    </a:cubicBezTo>
                    <a:lnTo>
                      <a:pt x="1096153" y="1357905"/>
                    </a:lnTo>
                    <a:lnTo>
                      <a:pt x="1370607" y="1357905"/>
                    </a:lnTo>
                    <a:lnTo>
                      <a:pt x="1370607" y="0"/>
                    </a:lnTo>
                    <a:lnTo>
                      <a:pt x="1096153" y="0"/>
                    </a:lnTo>
                    <a:lnTo>
                      <a:pt x="1096153" y="137366"/>
                    </a:lnTo>
                    <a:close/>
                    <a:moveTo>
                      <a:pt x="685422" y="1086230"/>
                    </a:moveTo>
                    <a:cubicBezTo>
                      <a:pt x="458534" y="1086230"/>
                      <a:pt x="274692" y="904408"/>
                      <a:pt x="274692" y="680011"/>
                    </a:cubicBezTo>
                    <a:cubicBezTo>
                      <a:pt x="274692" y="455614"/>
                      <a:pt x="458534" y="273792"/>
                      <a:pt x="685422" y="273792"/>
                    </a:cubicBezTo>
                    <a:cubicBezTo>
                      <a:pt x="912311" y="273792"/>
                      <a:pt x="1096153" y="455614"/>
                      <a:pt x="1096153" y="680011"/>
                    </a:cubicBezTo>
                    <a:cubicBezTo>
                      <a:pt x="1096153" y="904172"/>
                      <a:pt x="912311" y="1086230"/>
                      <a:pt x="685422" y="1086230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8" name="Google Shape;58;p37"/>
              <p:cNvSpPr/>
              <p:nvPr/>
            </p:nvSpPr>
            <p:spPr>
              <a:xfrm>
                <a:off x="11348970" y="-1107810"/>
                <a:ext cx="1097818" cy="1357670"/>
              </a:xfrm>
              <a:custGeom>
                <a:avLst/>
                <a:gdLst/>
                <a:ahLst/>
                <a:cxnLst/>
                <a:rect l="l" t="t" r="r" b="b"/>
                <a:pathLst>
                  <a:path w="1097818" h="1357670" extrusionOk="0">
                    <a:moveTo>
                      <a:pt x="549147" y="0"/>
                    </a:moveTo>
                    <a:cubicBezTo>
                      <a:pt x="245915" y="0"/>
                      <a:pt x="0" y="243214"/>
                      <a:pt x="0" y="543115"/>
                    </a:cubicBezTo>
                    <a:lnTo>
                      <a:pt x="0" y="1357670"/>
                    </a:lnTo>
                    <a:lnTo>
                      <a:pt x="274455" y="1357670"/>
                    </a:lnTo>
                    <a:lnTo>
                      <a:pt x="274455" y="543115"/>
                    </a:lnTo>
                    <a:cubicBezTo>
                      <a:pt x="274455" y="393047"/>
                      <a:pt x="397412" y="271675"/>
                      <a:pt x="548909" y="271675"/>
                    </a:cubicBezTo>
                    <a:cubicBezTo>
                      <a:pt x="700405" y="271675"/>
                      <a:pt x="823363" y="393282"/>
                      <a:pt x="823363" y="543115"/>
                    </a:cubicBezTo>
                    <a:lnTo>
                      <a:pt x="823363" y="1357670"/>
                    </a:lnTo>
                    <a:lnTo>
                      <a:pt x="1097818" y="1357670"/>
                    </a:lnTo>
                    <a:lnTo>
                      <a:pt x="1097818" y="543115"/>
                    </a:lnTo>
                    <a:cubicBezTo>
                      <a:pt x="1098293" y="243214"/>
                      <a:pt x="852378" y="0"/>
                      <a:pt x="549147" y="0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9" name="Google Shape;59;p37"/>
              <p:cNvSpPr/>
              <p:nvPr/>
            </p:nvSpPr>
            <p:spPr>
              <a:xfrm>
                <a:off x="14103503" y="-1107810"/>
                <a:ext cx="1098292" cy="1898668"/>
              </a:xfrm>
              <a:custGeom>
                <a:avLst/>
                <a:gdLst/>
                <a:ahLst/>
                <a:cxnLst/>
                <a:rect l="l" t="t" r="r" b="b"/>
                <a:pathLst>
                  <a:path w="1098292" h="1898668" extrusionOk="0">
                    <a:moveTo>
                      <a:pt x="823362" y="0"/>
                    </a:moveTo>
                    <a:lnTo>
                      <a:pt x="823362" y="543115"/>
                    </a:lnTo>
                    <a:cubicBezTo>
                      <a:pt x="823362" y="543115"/>
                      <a:pt x="823362" y="670367"/>
                      <a:pt x="823362" y="814555"/>
                    </a:cubicBezTo>
                    <a:cubicBezTo>
                      <a:pt x="823362" y="964623"/>
                      <a:pt x="700405" y="1085995"/>
                      <a:pt x="548909" y="1085995"/>
                    </a:cubicBezTo>
                    <a:cubicBezTo>
                      <a:pt x="397412" y="1085995"/>
                      <a:pt x="274455" y="964388"/>
                      <a:pt x="274455" y="814555"/>
                    </a:cubicBezTo>
                    <a:lnTo>
                      <a:pt x="274455" y="0"/>
                    </a:lnTo>
                    <a:lnTo>
                      <a:pt x="0" y="0"/>
                    </a:lnTo>
                    <a:lnTo>
                      <a:pt x="0" y="814555"/>
                    </a:lnTo>
                    <a:cubicBezTo>
                      <a:pt x="0" y="1114456"/>
                      <a:pt x="245915" y="1357670"/>
                      <a:pt x="549147" y="1357670"/>
                    </a:cubicBezTo>
                    <a:cubicBezTo>
                      <a:pt x="646656" y="1357670"/>
                      <a:pt x="738221" y="1332502"/>
                      <a:pt x="817655" y="1288281"/>
                    </a:cubicBezTo>
                    <a:cubicBezTo>
                      <a:pt x="785072" y="1480453"/>
                      <a:pt x="616689" y="1627228"/>
                      <a:pt x="412871" y="1627228"/>
                    </a:cubicBezTo>
                    <a:lnTo>
                      <a:pt x="412871" y="1898668"/>
                    </a:lnTo>
                    <a:cubicBezTo>
                      <a:pt x="791256" y="1898668"/>
                      <a:pt x="1098293" y="1595239"/>
                      <a:pt x="1098293" y="1220774"/>
                    </a:cubicBezTo>
                    <a:lnTo>
                      <a:pt x="1098293" y="814555"/>
                    </a:lnTo>
                    <a:lnTo>
                      <a:pt x="1098293" y="543115"/>
                    </a:lnTo>
                    <a:lnTo>
                      <a:pt x="1098293" y="0"/>
                    </a:lnTo>
                    <a:lnTo>
                      <a:pt x="823362" y="0"/>
                    </a:ln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0" name="Google Shape;60;p37"/>
              <p:cNvSpPr/>
              <p:nvPr/>
            </p:nvSpPr>
            <p:spPr>
              <a:xfrm>
                <a:off x="7770835" y="-1107810"/>
                <a:ext cx="1921183" cy="1357670"/>
              </a:xfrm>
              <a:custGeom>
                <a:avLst/>
                <a:gdLst/>
                <a:ahLst/>
                <a:cxnLst/>
                <a:rect l="l" t="t" r="r" b="b"/>
                <a:pathLst>
                  <a:path w="1921183" h="1357670" extrusionOk="0">
                    <a:moveTo>
                      <a:pt x="1372986" y="0"/>
                    </a:moveTo>
                    <a:cubicBezTo>
                      <a:pt x="1208884" y="0"/>
                      <a:pt x="1061668" y="71271"/>
                      <a:pt x="961066" y="183939"/>
                    </a:cubicBezTo>
                    <a:cubicBezTo>
                      <a:pt x="860464" y="71035"/>
                      <a:pt x="713249" y="0"/>
                      <a:pt x="549147" y="0"/>
                    </a:cubicBezTo>
                    <a:cubicBezTo>
                      <a:pt x="245915" y="0"/>
                      <a:pt x="0" y="243214"/>
                      <a:pt x="0" y="543115"/>
                    </a:cubicBezTo>
                    <a:lnTo>
                      <a:pt x="0" y="1357670"/>
                    </a:lnTo>
                    <a:lnTo>
                      <a:pt x="274455" y="1357670"/>
                    </a:lnTo>
                    <a:lnTo>
                      <a:pt x="274455" y="543115"/>
                    </a:lnTo>
                    <a:cubicBezTo>
                      <a:pt x="274455" y="393047"/>
                      <a:pt x="397412" y="271675"/>
                      <a:pt x="548909" y="271675"/>
                    </a:cubicBezTo>
                    <a:cubicBezTo>
                      <a:pt x="700643" y="271675"/>
                      <a:pt x="823363" y="393282"/>
                      <a:pt x="823363" y="543115"/>
                    </a:cubicBezTo>
                    <a:lnTo>
                      <a:pt x="823363" y="1357670"/>
                    </a:lnTo>
                    <a:lnTo>
                      <a:pt x="1097818" y="1357670"/>
                    </a:lnTo>
                    <a:lnTo>
                      <a:pt x="1097818" y="543115"/>
                    </a:lnTo>
                    <a:cubicBezTo>
                      <a:pt x="1097818" y="393047"/>
                      <a:pt x="1220776" y="271675"/>
                      <a:pt x="1372273" y="271675"/>
                    </a:cubicBezTo>
                    <a:cubicBezTo>
                      <a:pt x="1523769" y="271675"/>
                      <a:pt x="1646727" y="393282"/>
                      <a:pt x="1646727" y="543115"/>
                    </a:cubicBezTo>
                    <a:lnTo>
                      <a:pt x="1646727" y="1357670"/>
                    </a:lnTo>
                    <a:lnTo>
                      <a:pt x="1921181" y="1357670"/>
                    </a:lnTo>
                    <a:lnTo>
                      <a:pt x="1921181" y="543115"/>
                    </a:lnTo>
                    <a:cubicBezTo>
                      <a:pt x="1922133" y="243214"/>
                      <a:pt x="1676456" y="0"/>
                      <a:pt x="1372986" y="0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1" name="Google Shape;61;p37"/>
              <p:cNvSpPr/>
              <p:nvPr/>
            </p:nvSpPr>
            <p:spPr>
              <a:xfrm>
                <a:off x="12589960" y="-1105693"/>
                <a:ext cx="1370607" cy="1355788"/>
              </a:xfrm>
              <a:custGeom>
                <a:avLst/>
                <a:gdLst/>
                <a:ahLst/>
                <a:cxnLst/>
                <a:rect l="l" t="t" r="r" b="b"/>
                <a:pathLst>
                  <a:path w="1370607" h="1355788" extrusionOk="0">
                    <a:moveTo>
                      <a:pt x="685423" y="0"/>
                    </a:moveTo>
                    <a:cubicBezTo>
                      <a:pt x="307037" y="0"/>
                      <a:pt x="0" y="303429"/>
                      <a:pt x="0" y="677894"/>
                    </a:cubicBezTo>
                    <a:cubicBezTo>
                      <a:pt x="0" y="1052124"/>
                      <a:pt x="306799" y="1355788"/>
                      <a:pt x="685423" y="1355788"/>
                    </a:cubicBezTo>
                    <a:cubicBezTo>
                      <a:pt x="883297" y="1355788"/>
                      <a:pt x="1061192" y="1272522"/>
                      <a:pt x="1186290" y="1139860"/>
                    </a:cubicBezTo>
                    <a:lnTo>
                      <a:pt x="992697" y="948393"/>
                    </a:lnTo>
                    <a:lnTo>
                      <a:pt x="991270" y="948393"/>
                    </a:lnTo>
                    <a:cubicBezTo>
                      <a:pt x="916116" y="1031425"/>
                      <a:pt x="807191" y="1084113"/>
                      <a:pt x="685423" y="1084113"/>
                    </a:cubicBezTo>
                    <a:cubicBezTo>
                      <a:pt x="506338" y="1084113"/>
                      <a:pt x="354603" y="970739"/>
                      <a:pt x="298238" y="812673"/>
                    </a:cubicBezTo>
                    <a:lnTo>
                      <a:pt x="1072608" y="812673"/>
                    </a:lnTo>
                    <a:lnTo>
                      <a:pt x="1252645" y="812673"/>
                    </a:lnTo>
                    <a:lnTo>
                      <a:pt x="1357051" y="812673"/>
                    </a:lnTo>
                    <a:cubicBezTo>
                      <a:pt x="1365851" y="769158"/>
                      <a:pt x="1370608" y="723997"/>
                      <a:pt x="1370608" y="677894"/>
                    </a:cubicBezTo>
                    <a:cubicBezTo>
                      <a:pt x="1370608" y="303429"/>
                      <a:pt x="1063809" y="0"/>
                      <a:pt x="685423" y="0"/>
                    </a:cubicBezTo>
                    <a:close/>
                    <a:moveTo>
                      <a:pt x="685423" y="271440"/>
                    </a:moveTo>
                    <a:cubicBezTo>
                      <a:pt x="863794" y="271440"/>
                      <a:pt x="1015053" y="383873"/>
                      <a:pt x="1071895" y="540998"/>
                    </a:cubicBezTo>
                    <a:lnTo>
                      <a:pt x="299188" y="540998"/>
                    </a:lnTo>
                    <a:cubicBezTo>
                      <a:pt x="355792" y="383873"/>
                      <a:pt x="507051" y="271440"/>
                      <a:pt x="685423" y="271440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2" name="Google Shape;62;p37"/>
              <p:cNvSpPr/>
              <p:nvPr/>
            </p:nvSpPr>
            <p:spPr>
              <a:xfrm>
                <a:off x="6941289" y="-1107575"/>
                <a:ext cx="724902" cy="1357670"/>
              </a:xfrm>
              <a:custGeom>
                <a:avLst/>
                <a:gdLst/>
                <a:ahLst/>
                <a:cxnLst/>
                <a:rect l="l" t="t" r="r" b="b"/>
                <a:pathLst>
                  <a:path w="724902" h="1357670" extrusionOk="0">
                    <a:moveTo>
                      <a:pt x="685185" y="1882"/>
                    </a:moveTo>
                    <a:cubicBezTo>
                      <a:pt x="531072" y="1882"/>
                      <a:pt x="388850" y="52453"/>
                      <a:pt x="274454" y="137367"/>
                    </a:cubicBezTo>
                    <a:lnTo>
                      <a:pt x="274454" y="0"/>
                    </a:lnTo>
                    <a:lnTo>
                      <a:pt x="0" y="0"/>
                    </a:lnTo>
                    <a:lnTo>
                      <a:pt x="0" y="1357670"/>
                    </a:lnTo>
                    <a:lnTo>
                      <a:pt x="274454" y="1357670"/>
                    </a:lnTo>
                    <a:lnTo>
                      <a:pt x="274454" y="771981"/>
                    </a:lnTo>
                    <a:lnTo>
                      <a:pt x="274454" y="771981"/>
                    </a:lnTo>
                    <a:lnTo>
                      <a:pt x="274454" y="680011"/>
                    </a:lnTo>
                    <a:lnTo>
                      <a:pt x="274454" y="680011"/>
                    </a:lnTo>
                    <a:cubicBezTo>
                      <a:pt x="274454" y="455615"/>
                      <a:pt x="458296" y="273792"/>
                      <a:pt x="685185" y="273792"/>
                    </a:cubicBezTo>
                    <a:lnTo>
                      <a:pt x="724902" y="273792"/>
                    </a:lnTo>
                    <a:lnTo>
                      <a:pt x="724902" y="1882"/>
                    </a:lnTo>
                    <a:lnTo>
                      <a:pt x="685185" y="1882"/>
                    </a:ln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sp>
        <p:nvSpPr>
          <p:cNvPr id="63" name="Google Shape;63;p37"/>
          <p:cNvSpPr>
            <a:spLocks noGrp="1"/>
          </p:cNvSpPr>
          <p:nvPr>
            <p:ph type="pic" idx="2"/>
          </p:nvPr>
        </p:nvSpPr>
        <p:spPr>
          <a:xfrm>
            <a:off x="4465638" y="4662099"/>
            <a:ext cx="3254375" cy="140372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Slide Single text">
  <p:cSld name="1_Icon Slide Single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7"/>
          <p:cNvSpPr txBox="1"/>
          <p:nvPr/>
        </p:nvSpPr>
        <p:spPr>
          <a:xfrm>
            <a:off x="14193672" y="573206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66;p87"/>
          <p:cNvSpPr>
            <a:spLocks noGrp="1"/>
          </p:cNvSpPr>
          <p:nvPr>
            <p:ph type="pic" idx="2"/>
          </p:nvPr>
        </p:nvSpPr>
        <p:spPr>
          <a:xfrm>
            <a:off x="1956601" y="1885683"/>
            <a:ext cx="1916112" cy="191611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3D8E9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87"/>
          <p:cNvSpPr>
            <a:spLocks noGrp="1"/>
          </p:cNvSpPr>
          <p:nvPr>
            <p:ph type="pic" idx="3"/>
          </p:nvPr>
        </p:nvSpPr>
        <p:spPr>
          <a:xfrm>
            <a:off x="5113033" y="1885683"/>
            <a:ext cx="1916112" cy="191611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3D8E9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87"/>
          <p:cNvSpPr>
            <a:spLocks noGrp="1"/>
          </p:cNvSpPr>
          <p:nvPr>
            <p:ph type="pic" idx="4"/>
          </p:nvPr>
        </p:nvSpPr>
        <p:spPr>
          <a:xfrm>
            <a:off x="8284119" y="1885683"/>
            <a:ext cx="1916112" cy="191611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3D8E9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87"/>
          <p:cNvSpPr txBox="1">
            <a:spLocks noGrp="1"/>
          </p:cNvSpPr>
          <p:nvPr>
            <p:ph type="body" idx="1"/>
          </p:nvPr>
        </p:nvSpPr>
        <p:spPr>
          <a:xfrm>
            <a:off x="1433153" y="4180108"/>
            <a:ext cx="2963008" cy="1171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7"/>
          <p:cNvSpPr txBox="1">
            <a:spLocks noGrp="1"/>
          </p:cNvSpPr>
          <p:nvPr>
            <p:ph type="body" idx="5"/>
          </p:nvPr>
        </p:nvSpPr>
        <p:spPr>
          <a:xfrm>
            <a:off x="4589585" y="4180108"/>
            <a:ext cx="2963008" cy="1171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7"/>
          <p:cNvSpPr txBox="1">
            <a:spLocks noGrp="1"/>
          </p:cNvSpPr>
          <p:nvPr>
            <p:ph type="body" idx="6"/>
          </p:nvPr>
        </p:nvSpPr>
        <p:spPr>
          <a:xfrm>
            <a:off x="7760671" y="4180108"/>
            <a:ext cx="2963008" cy="1171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7"/>
          <p:cNvSpPr txBox="1">
            <a:spLocks noGrp="1"/>
          </p:cNvSpPr>
          <p:nvPr>
            <p:ph type="title"/>
          </p:nvPr>
        </p:nvSpPr>
        <p:spPr>
          <a:xfrm>
            <a:off x="688768" y="633744"/>
            <a:ext cx="11014391" cy="75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Slide Single text">
  <p:cSld name="1_Icon Slide Single text 2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8"/>
          <p:cNvSpPr txBox="1"/>
          <p:nvPr/>
        </p:nvSpPr>
        <p:spPr>
          <a:xfrm>
            <a:off x="14193672" y="573206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75;p38"/>
          <p:cNvSpPr>
            <a:spLocks noGrp="1"/>
          </p:cNvSpPr>
          <p:nvPr>
            <p:ph type="pic" idx="2"/>
          </p:nvPr>
        </p:nvSpPr>
        <p:spPr>
          <a:xfrm>
            <a:off x="1109330" y="2193852"/>
            <a:ext cx="1577640" cy="1537061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3D8E9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>
            <a:off x="988938" y="3960367"/>
            <a:ext cx="1818425" cy="1171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>
            <a:spLocks noGrp="1"/>
          </p:cNvSpPr>
          <p:nvPr>
            <p:ph type="pic" idx="3"/>
          </p:nvPr>
        </p:nvSpPr>
        <p:spPr>
          <a:xfrm>
            <a:off x="9384637" y="2193852"/>
            <a:ext cx="1577640" cy="1537061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3D8E9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38"/>
          <p:cNvSpPr txBox="1">
            <a:spLocks noGrp="1"/>
          </p:cNvSpPr>
          <p:nvPr>
            <p:ph type="body" idx="4"/>
          </p:nvPr>
        </p:nvSpPr>
        <p:spPr>
          <a:xfrm>
            <a:off x="9264245" y="3960367"/>
            <a:ext cx="1818425" cy="1171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>
            <a:spLocks noGrp="1"/>
          </p:cNvSpPr>
          <p:nvPr>
            <p:ph type="pic" idx="5"/>
          </p:nvPr>
        </p:nvSpPr>
        <p:spPr>
          <a:xfrm>
            <a:off x="3866707" y="2193852"/>
            <a:ext cx="1577640" cy="1537061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3D8E9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38"/>
          <p:cNvSpPr txBox="1">
            <a:spLocks noGrp="1"/>
          </p:cNvSpPr>
          <p:nvPr>
            <p:ph type="body" idx="6"/>
          </p:nvPr>
        </p:nvSpPr>
        <p:spPr>
          <a:xfrm>
            <a:off x="3746315" y="3960367"/>
            <a:ext cx="1818425" cy="1171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8"/>
          <p:cNvSpPr>
            <a:spLocks noGrp="1"/>
          </p:cNvSpPr>
          <p:nvPr>
            <p:ph type="pic" idx="7"/>
          </p:nvPr>
        </p:nvSpPr>
        <p:spPr>
          <a:xfrm>
            <a:off x="6744477" y="2193852"/>
            <a:ext cx="1577640" cy="1537061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3D8E9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38"/>
          <p:cNvSpPr txBox="1">
            <a:spLocks noGrp="1"/>
          </p:cNvSpPr>
          <p:nvPr>
            <p:ph type="body" idx="8"/>
          </p:nvPr>
        </p:nvSpPr>
        <p:spPr>
          <a:xfrm>
            <a:off x="6624085" y="3960367"/>
            <a:ext cx="1818425" cy="1171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8"/>
          <p:cNvSpPr txBox="1">
            <a:spLocks noGrp="1"/>
          </p:cNvSpPr>
          <p:nvPr>
            <p:ph type="title"/>
          </p:nvPr>
        </p:nvSpPr>
        <p:spPr>
          <a:xfrm>
            <a:off x="688768" y="633744"/>
            <a:ext cx="11014391" cy="75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slide 2 Background">
  <p:cSld name="1_Icon slide 2 Background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9"/>
          <p:cNvSpPr txBox="1">
            <a:spLocks noGrp="1"/>
          </p:cNvSpPr>
          <p:nvPr>
            <p:ph type="body" idx="1"/>
          </p:nvPr>
        </p:nvSpPr>
        <p:spPr>
          <a:xfrm>
            <a:off x="688767" y="1457610"/>
            <a:ext cx="11014391" cy="125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9"/>
          <p:cNvSpPr txBox="1"/>
          <p:nvPr/>
        </p:nvSpPr>
        <p:spPr>
          <a:xfrm>
            <a:off x="14193672" y="573206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" name="Google Shape;87;p39"/>
          <p:cNvSpPr>
            <a:spLocks noGrp="1"/>
          </p:cNvSpPr>
          <p:nvPr>
            <p:ph type="pic" idx="2"/>
          </p:nvPr>
        </p:nvSpPr>
        <p:spPr>
          <a:xfrm>
            <a:off x="1237943" y="3048625"/>
            <a:ext cx="729155" cy="729155"/>
          </a:xfrm>
          <a:prstGeom prst="roundRect">
            <a:avLst>
              <a:gd name="adj" fmla="val 1381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88" name="Google Shape;88;p39"/>
          <p:cNvSpPr txBox="1">
            <a:spLocks noGrp="1"/>
          </p:cNvSpPr>
          <p:nvPr>
            <p:ph type="body" idx="3"/>
          </p:nvPr>
        </p:nvSpPr>
        <p:spPr>
          <a:xfrm>
            <a:off x="2156833" y="3026536"/>
            <a:ext cx="3436937" cy="89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1400"/>
              <a:buNone/>
              <a:defRPr sz="1400" b="1" cap="none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1400"/>
              <a:buNone/>
              <a:defRPr sz="1400">
                <a:solidFill>
                  <a:srgbClr val="00005A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5A"/>
              </a:buClr>
              <a:buSzPts val="1400"/>
              <a:buFont typeface="Montserrat"/>
              <a:buNone/>
              <a:defRPr sz="1400">
                <a:solidFill>
                  <a:srgbClr val="00005A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5A"/>
              </a:buClr>
              <a:buSzPts val="1400"/>
              <a:buFont typeface="Montserrat"/>
              <a:buChar char="•"/>
              <a:defRPr sz="1400">
                <a:solidFill>
                  <a:srgbClr val="00005A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9"/>
          <p:cNvSpPr>
            <a:spLocks noGrp="1"/>
          </p:cNvSpPr>
          <p:nvPr>
            <p:ph type="pic" idx="4"/>
          </p:nvPr>
        </p:nvSpPr>
        <p:spPr>
          <a:xfrm>
            <a:off x="1237943" y="4350651"/>
            <a:ext cx="729155" cy="729155"/>
          </a:xfrm>
          <a:prstGeom prst="roundRect">
            <a:avLst>
              <a:gd name="adj" fmla="val 1381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90" name="Google Shape;90;p39"/>
          <p:cNvSpPr txBox="1">
            <a:spLocks noGrp="1"/>
          </p:cNvSpPr>
          <p:nvPr>
            <p:ph type="body" idx="5"/>
          </p:nvPr>
        </p:nvSpPr>
        <p:spPr>
          <a:xfrm>
            <a:off x="2156833" y="4328562"/>
            <a:ext cx="3436937" cy="89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1400"/>
              <a:buNone/>
              <a:defRPr sz="1400" b="1" cap="none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1400"/>
              <a:buNone/>
              <a:defRPr sz="1400">
                <a:solidFill>
                  <a:srgbClr val="00005A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5A"/>
              </a:buClr>
              <a:buSzPts val="1400"/>
              <a:buFont typeface="Montserrat"/>
              <a:buNone/>
              <a:defRPr sz="1400">
                <a:solidFill>
                  <a:srgbClr val="00005A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5A"/>
              </a:buClr>
              <a:buSzPts val="1400"/>
              <a:buFont typeface="Montserrat"/>
              <a:buChar char="•"/>
              <a:defRPr sz="1400">
                <a:solidFill>
                  <a:srgbClr val="00005A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9"/>
          <p:cNvSpPr>
            <a:spLocks noGrp="1"/>
          </p:cNvSpPr>
          <p:nvPr>
            <p:ph type="pic" idx="6"/>
          </p:nvPr>
        </p:nvSpPr>
        <p:spPr>
          <a:xfrm>
            <a:off x="6346656" y="3048625"/>
            <a:ext cx="729155" cy="729155"/>
          </a:xfrm>
          <a:prstGeom prst="roundRect">
            <a:avLst>
              <a:gd name="adj" fmla="val 1381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92" name="Google Shape;92;p39"/>
          <p:cNvSpPr txBox="1">
            <a:spLocks noGrp="1"/>
          </p:cNvSpPr>
          <p:nvPr>
            <p:ph type="body" idx="7"/>
          </p:nvPr>
        </p:nvSpPr>
        <p:spPr>
          <a:xfrm>
            <a:off x="7265546" y="3026536"/>
            <a:ext cx="3436937" cy="89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1400"/>
              <a:buNone/>
              <a:defRPr sz="1400" b="1" cap="none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1400"/>
              <a:buNone/>
              <a:defRPr sz="1400">
                <a:solidFill>
                  <a:srgbClr val="00005A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5A"/>
              </a:buClr>
              <a:buSzPts val="1400"/>
              <a:buFont typeface="Montserrat"/>
              <a:buNone/>
              <a:defRPr sz="1400">
                <a:solidFill>
                  <a:srgbClr val="00005A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5A"/>
              </a:buClr>
              <a:buSzPts val="1400"/>
              <a:buFont typeface="Montserrat"/>
              <a:buChar char="•"/>
              <a:defRPr sz="1400">
                <a:solidFill>
                  <a:srgbClr val="00005A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9"/>
          <p:cNvSpPr>
            <a:spLocks noGrp="1"/>
          </p:cNvSpPr>
          <p:nvPr>
            <p:ph type="pic" idx="8"/>
          </p:nvPr>
        </p:nvSpPr>
        <p:spPr>
          <a:xfrm>
            <a:off x="6346656" y="4350651"/>
            <a:ext cx="729155" cy="729155"/>
          </a:xfrm>
          <a:prstGeom prst="roundRect">
            <a:avLst>
              <a:gd name="adj" fmla="val 1381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94" name="Google Shape;94;p39"/>
          <p:cNvSpPr txBox="1">
            <a:spLocks noGrp="1"/>
          </p:cNvSpPr>
          <p:nvPr>
            <p:ph type="body" idx="9"/>
          </p:nvPr>
        </p:nvSpPr>
        <p:spPr>
          <a:xfrm>
            <a:off x="7265546" y="4328562"/>
            <a:ext cx="3436937" cy="89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1400"/>
              <a:buNone/>
              <a:defRPr sz="1400" b="1" cap="none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1400"/>
              <a:buNone/>
              <a:defRPr sz="1400">
                <a:solidFill>
                  <a:srgbClr val="00005A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5A"/>
              </a:buClr>
              <a:buSzPts val="1400"/>
              <a:buFont typeface="Montserrat"/>
              <a:buNone/>
              <a:defRPr sz="1400">
                <a:solidFill>
                  <a:srgbClr val="00005A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5A"/>
              </a:buClr>
              <a:buSzPts val="1400"/>
              <a:buFont typeface="Montserrat"/>
              <a:buChar char="•"/>
              <a:defRPr sz="1400">
                <a:solidFill>
                  <a:srgbClr val="00005A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9"/>
          <p:cNvSpPr txBox="1">
            <a:spLocks noGrp="1"/>
          </p:cNvSpPr>
          <p:nvPr>
            <p:ph type="title"/>
          </p:nvPr>
        </p:nvSpPr>
        <p:spPr>
          <a:xfrm>
            <a:off x="688768" y="633744"/>
            <a:ext cx="11014391" cy="75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Slide 2Columns Background">
  <p:cSld name="1_Basic Slide 2Columns Background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2"/>
          <p:cNvSpPr txBox="1">
            <a:spLocks noGrp="1"/>
          </p:cNvSpPr>
          <p:nvPr>
            <p:ph type="body" idx="1"/>
          </p:nvPr>
        </p:nvSpPr>
        <p:spPr>
          <a:xfrm>
            <a:off x="688768" y="1457609"/>
            <a:ext cx="5364000" cy="409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92"/>
          <p:cNvSpPr txBox="1"/>
          <p:nvPr/>
        </p:nvSpPr>
        <p:spPr>
          <a:xfrm>
            <a:off x="14193672" y="573206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92"/>
          <p:cNvSpPr txBox="1">
            <a:spLocks noGrp="1"/>
          </p:cNvSpPr>
          <p:nvPr>
            <p:ph type="body" idx="2"/>
          </p:nvPr>
        </p:nvSpPr>
        <p:spPr>
          <a:xfrm>
            <a:off x="6339159" y="1468570"/>
            <a:ext cx="5364000" cy="409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92"/>
          <p:cNvSpPr txBox="1">
            <a:spLocks noGrp="1"/>
          </p:cNvSpPr>
          <p:nvPr>
            <p:ph type="title"/>
          </p:nvPr>
        </p:nvSpPr>
        <p:spPr>
          <a:xfrm>
            <a:off x="688768" y="633744"/>
            <a:ext cx="11014391" cy="75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8ECFF"/>
            </a:gs>
            <a:gs pos="100000">
              <a:srgbClr val="FFFFFF"/>
            </a:gs>
          </a:gsLst>
          <a:lin ang="27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/>
          <p:nvPr/>
        </p:nvSpPr>
        <p:spPr>
          <a:xfrm>
            <a:off x="-3" y="6266274"/>
            <a:ext cx="12191999" cy="5917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11;p15"/>
          <p:cNvSpPr txBox="1">
            <a:spLocks noGrp="1"/>
          </p:cNvSpPr>
          <p:nvPr>
            <p:ph type="title"/>
          </p:nvPr>
        </p:nvSpPr>
        <p:spPr>
          <a:xfrm>
            <a:off x="800826" y="633744"/>
            <a:ext cx="10902334" cy="75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2800"/>
              <a:buFont typeface="Montserrat"/>
              <a:buNone/>
              <a:defRPr sz="2800" b="1" i="0" u="none" strike="noStrike" cap="none">
                <a:solidFill>
                  <a:srgbClr val="00005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body" idx="1"/>
          </p:nvPr>
        </p:nvSpPr>
        <p:spPr>
          <a:xfrm>
            <a:off x="800825" y="1457609"/>
            <a:ext cx="10902333" cy="451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5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5A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00005A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5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5A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5A"/>
              </a:buClr>
              <a:buSzPts val="1200"/>
              <a:buFont typeface="Montserrat"/>
              <a:buNone/>
              <a:defRPr sz="1200" b="0" i="0" u="none" strike="noStrike" cap="none">
                <a:solidFill>
                  <a:srgbClr val="00005A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5A"/>
              </a:buClr>
              <a:buSzPts val="1200"/>
              <a:buFont typeface="Montserrat"/>
              <a:buChar char="•"/>
              <a:defRPr sz="1200" b="0" i="0" u="none" strike="noStrike" cap="none">
                <a:solidFill>
                  <a:srgbClr val="00005A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13" name="Google Shape;13;p15"/>
          <p:cNvGrpSpPr/>
          <p:nvPr/>
        </p:nvGrpSpPr>
        <p:grpSpPr>
          <a:xfrm>
            <a:off x="11373122" y="6045845"/>
            <a:ext cx="520923" cy="520924"/>
            <a:chOff x="11188393" y="5845917"/>
            <a:chExt cx="520923" cy="520924"/>
          </a:xfrm>
        </p:grpSpPr>
        <p:sp>
          <p:nvSpPr>
            <p:cNvPr id="14" name="Google Shape;14;p15"/>
            <p:cNvSpPr/>
            <p:nvPr/>
          </p:nvSpPr>
          <p:spPr>
            <a:xfrm>
              <a:off x="11188393" y="5845917"/>
              <a:ext cx="520923" cy="520924"/>
            </a:xfrm>
            <a:custGeom>
              <a:avLst/>
              <a:gdLst/>
              <a:ahLst/>
              <a:cxnLst/>
              <a:rect l="l" t="t" r="r" b="b"/>
              <a:pathLst>
                <a:path w="2624471" h="2624471" extrusionOk="0">
                  <a:moveTo>
                    <a:pt x="424600" y="2624472"/>
                  </a:moveTo>
                  <a:lnTo>
                    <a:pt x="2199872" y="2624472"/>
                  </a:lnTo>
                  <a:cubicBezTo>
                    <a:pt x="2434386" y="2624472"/>
                    <a:pt x="2624472" y="2434386"/>
                    <a:pt x="2624472" y="2199872"/>
                  </a:cubicBezTo>
                  <a:lnTo>
                    <a:pt x="2624472" y="424600"/>
                  </a:lnTo>
                  <a:cubicBezTo>
                    <a:pt x="2624472" y="190085"/>
                    <a:pt x="2434386" y="0"/>
                    <a:pt x="2199872" y="0"/>
                  </a:cubicBezTo>
                  <a:lnTo>
                    <a:pt x="424600" y="0"/>
                  </a:lnTo>
                  <a:cubicBezTo>
                    <a:pt x="190085" y="0"/>
                    <a:pt x="0" y="190085"/>
                    <a:pt x="0" y="424600"/>
                  </a:cubicBezTo>
                  <a:lnTo>
                    <a:pt x="0" y="2199872"/>
                  </a:lnTo>
                  <a:cubicBezTo>
                    <a:pt x="0" y="2434386"/>
                    <a:pt x="190085" y="2624472"/>
                    <a:pt x="424600" y="2624472"/>
                  </a:cubicBezTo>
                  <a:close/>
                </a:path>
              </a:pathLst>
            </a:custGeom>
            <a:solidFill>
              <a:srgbClr val="000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" name="Google Shape;15;p15"/>
            <p:cNvSpPr/>
            <p:nvPr/>
          </p:nvSpPr>
          <p:spPr>
            <a:xfrm>
              <a:off x="11530810" y="5928817"/>
              <a:ext cx="54630" cy="54630"/>
            </a:xfrm>
            <a:custGeom>
              <a:avLst/>
              <a:gdLst/>
              <a:ahLst/>
              <a:cxnLst/>
              <a:rect l="l" t="t" r="r" b="b"/>
              <a:pathLst>
                <a:path w="275233" h="275233" extrusionOk="0">
                  <a:moveTo>
                    <a:pt x="0" y="0"/>
                  </a:moveTo>
                  <a:lnTo>
                    <a:pt x="275234" y="0"/>
                  </a:lnTo>
                  <a:lnTo>
                    <a:pt x="275234" y="275234"/>
                  </a:lnTo>
                  <a:lnTo>
                    <a:pt x="0" y="275234"/>
                  </a:lnTo>
                  <a:close/>
                </a:path>
              </a:pathLst>
            </a:custGeom>
            <a:solidFill>
              <a:srgbClr val="72E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" name="Google Shape;16;p15"/>
            <p:cNvSpPr/>
            <p:nvPr/>
          </p:nvSpPr>
          <p:spPr>
            <a:xfrm>
              <a:off x="11312270" y="5928817"/>
              <a:ext cx="273151" cy="355125"/>
            </a:xfrm>
            <a:custGeom>
              <a:avLst/>
              <a:gdLst/>
              <a:ahLst/>
              <a:cxnLst/>
              <a:rect l="l" t="t" r="r" b="b"/>
              <a:pathLst>
                <a:path w="1376168" h="1789161" extrusionOk="0">
                  <a:moveTo>
                    <a:pt x="825796" y="412898"/>
                  </a:moveTo>
                  <a:lnTo>
                    <a:pt x="550562" y="412898"/>
                  </a:lnTo>
                  <a:cubicBezTo>
                    <a:pt x="450287" y="412898"/>
                    <a:pt x="356291" y="439822"/>
                    <a:pt x="275329" y="486725"/>
                  </a:cubicBezTo>
                  <a:lnTo>
                    <a:pt x="275329" y="0"/>
                  </a:lnTo>
                  <a:lnTo>
                    <a:pt x="0" y="0"/>
                  </a:lnTo>
                  <a:lnTo>
                    <a:pt x="0" y="963366"/>
                  </a:lnTo>
                  <a:lnTo>
                    <a:pt x="0" y="1101030"/>
                  </a:lnTo>
                  <a:lnTo>
                    <a:pt x="0" y="1789162"/>
                  </a:lnTo>
                  <a:lnTo>
                    <a:pt x="275234" y="1789162"/>
                  </a:lnTo>
                  <a:lnTo>
                    <a:pt x="275234" y="1101030"/>
                  </a:lnTo>
                  <a:lnTo>
                    <a:pt x="275234" y="963366"/>
                  </a:lnTo>
                  <a:cubicBezTo>
                    <a:pt x="275234" y="811335"/>
                    <a:pt x="398437" y="688132"/>
                    <a:pt x="550467" y="688132"/>
                  </a:cubicBezTo>
                  <a:lnTo>
                    <a:pt x="825701" y="688132"/>
                  </a:lnTo>
                  <a:cubicBezTo>
                    <a:pt x="977731" y="688132"/>
                    <a:pt x="1100935" y="811335"/>
                    <a:pt x="1100935" y="963366"/>
                  </a:cubicBezTo>
                  <a:lnTo>
                    <a:pt x="1100935" y="1789162"/>
                  </a:lnTo>
                  <a:lnTo>
                    <a:pt x="1376168" y="1789162"/>
                  </a:lnTo>
                  <a:lnTo>
                    <a:pt x="1376168" y="963366"/>
                  </a:lnTo>
                  <a:cubicBezTo>
                    <a:pt x="1376264" y="659400"/>
                    <a:pt x="1129857" y="412898"/>
                    <a:pt x="825796" y="4128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 txBox="1">
            <a:spLocks noGrp="1"/>
          </p:cNvSpPr>
          <p:nvPr>
            <p:ph type="title"/>
          </p:nvPr>
        </p:nvSpPr>
        <p:spPr>
          <a:xfrm>
            <a:off x="2629625" y="5446775"/>
            <a:ext cx="7177800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None/>
            </a:pPr>
            <a:r>
              <a:rPr lang="nl-BE" sz="3200" b="1"/>
              <a:t>The power of orchestration</a:t>
            </a:r>
            <a:endParaRPr sz="32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None/>
            </a:pPr>
            <a:r>
              <a:rPr lang="nl-BE" sz="2800"/>
              <a:t>for smarter &amp; faster compliance</a:t>
            </a:r>
            <a:endParaRPr sz="2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2"/>
          <p:cNvSpPr/>
          <p:nvPr/>
        </p:nvSpPr>
        <p:spPr>
          <a:xfrm>
            <a:off x="1198184" y="395514"/>
            <a:ext cx="9795631" cy="6066971"/>
          </a:xfrm>
          <a:prstGeom prst="roundRect">
            <a:avLst>
              <a:gd name="adj" fmla="val 6511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68"/>
          <p:cNvSpPr/>
          <p:nvPr/>
        </p:nvSpPr>
        <p:spPr>
          <a:xfrm>
            <a:off x="5921151" y="452438"/>
            <a:ext cx="4725492" cy="590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8"/>
              <a:buFont typeface="Arial"/>
              <a:buNone/>
            </a:pPr>
            <a:endParaRPr sz="370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68"/>
          <p:cNvSpPr/>
          <p:nvPr/>
        </p:nvSpPr>
        <p:spPr>
          <a:xfrm>
            <a:off x="1171716" y="5071776"/>
            <a:ext cx="2160000" cy="113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BE"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average reduction of manual work</a:t>
            </a:r>
            <a:endParaRPr sz="2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2" name="Google Shape;312;p68"/>
          <p:cNvSpPr/>
          <p:nvPr/>
        </p:nvSpPr>
        <p:spPr>
          <a:xfrm>
            <a:off x="9548988" y="5071776"/>
            <a:ext cx="2160000" cy="113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BE"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more screenings </a:t>
            </a:r>
            <a:br>
              <a:rPr lang="nl-BE"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BE"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per person</a:t>
            </a:r>
            <a:endParaRPr sz="2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3" name="Google Shape;313;p68"/>
          <p:cNvSpPr/>
          <p:nvPr/>
        </p:nvSpPr>
        <p:spPr>
          <a:xfrm>
            <a:off x="6876278" y="5071714"/>
            <a:ext cx="2160000" cy="11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BE"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average time </a:t>
            </a:r>
            <a:br>
              <a:rPr lang="nl-BE"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BE"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 reboard a complex client</a:t>
            </a:r>
            <a:endParaRPr sz="2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4" name="Google Shape;314;p68"/>
          <p:cNvSpPr/>
          <p:nvPr/>
        </p:nvSpPr>
        <p:spPr>
          <a:xfrm>
            <a:off x="4090575" y="5071776"/>
            <a:ext cx="2160000" cy="11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BE"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speed of customer onboarding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68" descr="A blue circle with white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2039" y="2213551"/>
            <a:ext cx="216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68" descr="A blue circle with white tex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6589" y="2213526"/>
            <a:ext cx="216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68" descr="A blue circle with white tex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596" y="2188326"/>
            <a:ext cx="2160000" cy="216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8" name="Google Shape;318;p68"/>
          <p:cNvGrpSpPr/>
          <p:nvPr/>
        </p:nvGrpSpPr>
        <p:grpSpPr>
          <a:xfrm>
            <a:off x="4246377" y="764388"/>
            <a:ext cx="3699246" cy="750887"/>
            <a:chOff x="4744855" y="2166773"/>
            <a:chExt cx="2254980" cy="457724"/>
          </a:xfrm>
        </p:grpSpPr>
        <p:sp>
          <p:nvSpPr>
            <p:cNvPr id="319" name="Google Shape;319;p68"/>
            <p:cNvSpPr/>
            <p:nvPr/>
          </p:nvSpPr>
          <p:spPr>
            <a:xfrm>
              <a:off x="4962852" y="2166773"/>
              <a:ext cx="54476" cy="53877"/>
            </a:xfrm>
            <a:custGeom>
              <a:avLst/>
              <a:gdLst/>
              <a:ahLst/>
              <a:cxnLst/>
              <a:rect l="l" t="t" r="r" b="b"/>
              <a:pathLst>
                <a:path w="274454" h="271439" extrusionOk="0">
                  <a:moveTo>
                    <a:pt x="0" y="0"/>
                  </a:moveTo>
                  <a:lnTo>
                    <a:pt x="274454" y="0"/>
                  </a:lnTo>
                  <a:lnTo>
                    <a:pt x="274454" y="271440"/>
                  </a:lnTo>
                  <a:lnTo>
                    <a:pt x="0" y="271440"/>
                  </a:lnTo>
                  <a:close/>
                </a:path>
              </a:pathLst>
            </a:custGeom>
            <a:solidFill>
              <a:srgbClr val="72E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20" name="Google Shape;320;p68"/>
            <p:cNvSpPr/>
            <p:nvPr/>
          </p:nvSpPr>
          <p:spPr>
            <a:xfrm>
              <a:off x="4744855" y="2166773"/>
              <a:ext cx="272378" cy="350296"/>
            </a:xfrm>
            <a:custGeom>
              <a:avLst/>
              <a:gdLst/>
              <a:ahLst/>
              <a:cxnLst/>
              <a:rect l="l" t="t" r="r" b="b"/>
              <a:pathLst>
                <a:path w="1372272" h="1764829" extrusionOk="0">
                  <a:moveTo>
                    <a:pt x="823601" y="407395"/>
                  </a:moveTo>
                  <a:lnTo>
                    <a:pt x="549147" y="407395"/>
                  </a:lnTo>
                  <a:cubicBezTo>
                    <a:pt x="449021" y="407395"/>
                    <a:pt x="355316" y="433975"/>
                    <a:pt x="274692" y="480312"/>
                  </a:cubicBezTo>
                  <a:lnTo>
                    <a:pt x="274692" y="0"/>
                  </a:lnTo>
                  <a:lnTo>
                    <a:pt x="0" y="0"/>
                  </a:lnTo>
                  <a:lnTo>
                    <a:pt x="0" y="950275"/>
                  </a:lnTo>
                  <a:lnTo>
                    <a:pt x="0" y="1085995"/>
                  </a:lnTo>
                  <a:lnTo>
                    <a:pt x="0" y="1764830"/>
                  </a:lnTo>
                  <a:lnTo>
                    <a:pt x="274454" y="1764830"/>
                  </a:lnTo>
                  <a:lnTo>
                    <a:pt x="274454" y="1085995"/>
                  </a:lnTo>
                  <a:lnTo>
                    <a:pt x="274454" y="950275"/>
                  </a:lnTo>
                  <a:cubicBezTo>
                    <a:pt x="274454" y="800207"/>
                    <a:pt x="397412" y="678835"/>
                    <a:pt x="548909" y="678835"/>
                  </a:cubicBezTo>
                  <a:lnTo>
                    <a:pt x="823363" y="678835"/>
                  </a:lnTo>
                  <a:cubicBezTo>
                    <a:pt x="975098" y="678835"/>
                    <a:pt x="1097818" y="800442"/>
                    <a:pt x="1097818" y="950275"/>
                  </a:cubicBezTo>
                  <a:lnTo>
                    <a:pt x="1097818" y="1764830"/>
                  </a:lnTo>
                  <a:lnTo>
                    <a:pt x="1372272" y="1764830"/>
                  </a:lnTo>
                  <a:lnTo>
                    <a:pt x="1372272" y="950510"/>
                  </a:lnTo>
                  <a:cubicBezTo>
                    <a:pt x="1372748" y="650609"/>
                    <a:pt x="1126833" y="407395"/>
                    <a:pt x="823601" y="407395"/>
                  </a:cubicBezTo>
                  <a:close/>
                </a:path>
              </a:pathLst>
            </a:custGeom>
            <a:solidFill>
              <a:srgbClr val="000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321" name="Google Shape;321;p68"/>
            <p:cNvGrpSpPr/>
            <p:nvPr/>
          </p:nvGrpSpPr>
          <p:grpSpPr>
            <a:xfrm>
              <a:off x="5045651" y="2247636"/>
              <a:ext cx="1954184" cy="376861"/>
              <a:chOff x="5356398" y="-1107810"/>
              <a:chExt cx="9845397" cy="1898668"/>
            </a:xfrm>
          </p:grpSpPr>
          <p:sp>
            <p:nvSpPr>
              <p:cNvPr id="322" name="Google Shape;322;p68"/>
              <p:cNvSpPr/>
              <p:nvPr/>
            </p:nvSpPr>
            <p:spPr>
              <a:xfrm>
                <a:off x="9835665" y="-1105693"/>
                <a:ext cx="1370844" cy="1355788"/>
              </a:xfrm>
              <a:custGeom>
                <a:avLst/>
                <a:gdLst/>
                <a:ahLst/>
                <a:cxnLst/>
                <a:rect l="l" t="t" r="r" b="b"/>
                <a:pathLst>
                  <a:path w="1370844" h="1355788" extrusionOk="0">
                    <a:moveTo>
                      <a:pt x="685423" y="0"/>
                    </a:moveTo>
                    <a:cubicBezTo>
                      <a:pt x="307037" y="0"/>
                      <a:pt x="0" y="303429"/>
                      <a:pt x="0" y="677894"/>
                    </a:cubicBezTo>
                    <a:cubicBezTo>
                      <a:pt x="0" y="1052124"/>
                      <a:pt x="306799" y="1355788"/>
                      <a:pt x="685423" y="1355788"/>
                    </a:cubicBezTo>
                    <a:cubicBezTo>
                      <a:pt x="1064046" y="1355788"/>
                      <a:pt x="1370845" y="1052359"/>
                      <a:pt x="1370845" y="677894"/>
                    </a:cubicBezTo>
                    <a:cubicBezTo>
                      <a:pt x="1370608" y="303429"/>
                      <a:pt x="1063809" y="0"/>
                      <a:pt x="685423" y="0"/>
                    </a:cubicBezTo>
                    <a:close/>
                    <a:moveTo>
                      <a:pt x="685423" y="1084113"/>
                    </a:moveTo>
                    <a:cubicBezTo>
                      <a:pt x="458534" y="1084113"/>
                      <a:pt x="274692" y="902291"/>
                      <a:pt x="274692" y="677894"/>
                    </a:cubicBezTo>
                    <a:cubicBezTo>
                      <a:pt x="274692" y="453498"/>
                      <a:pt x="458534" y="271675"/>
                      <a:pt x="685423" y="271675"/>
                    </a:cubicBezTo>
                    <a:cubicBezTo>
                      <a:pt x="912311" y="271675"/>
                      <a:pt x="1096153" y="453498"/>
                      <a:pt x="1096153" y="677894"/>
                    </a:cubicBezTo>
                    <a:cubicBezTo>
                      <a:pt x="1096153" y="902056"/>
                      <a:pt x="912311" y="1084113"/>
                      <a:pt x="685423" y="1084113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23" name="Google Shape;323;p68"/>
              <p:cNvSpPr/>
              <p:nvPr/>
            </p:nvSpPr>
            <p:spPr>
              <a:xfrm>
                <a:off x="5356398" y="-1107810"/>
                <a:ext cx="1370607" cy="1357905"/>
              </a:xfrm>
              <a:custGeom>
                <a:avLst/>
                <a:gdLst/>
                <a:ahLst/>
                <a:cxnLst/>
                <a:rect l="l" t="t" r="r" b="b"/>
                <a:pathLst>
                  <a:path w="1370607" h="1357905" extrusionOk="0">
                    <a:moveTo>
                      <a:pt x="1096153" y="137366"/>
                    </a:moveTo>
                    <a:cubicBezTo>
                      <a:pt x="981757" y="52453"/>
                      <a:pt x="839535" y="2117"/>
                      <a:pt x="685422" y="2117"/>
                    </a:cubicBezTo>
                    <a:cubicBezTo>
                      <a:pt x="306799" y="2117"/>
                      <a:pt x="0" y="305546"/>
                      <a:pt x="0" y="680011"/>
                    </a:cubicBezTo>
                    <a:cubicBezTo>
                      <a:pt x="0" y="1054241"/>
                      <a:pt x="306799" y="1357905"/>
                      <a:pt x="685422" y="1357905"/>
                    </a:cubicBezTo>
                    <a:cubicBezTo>
                      <a:pt x="839535" y="1357905"/>
                      <a:pt x="981757" y="1307569"/>
                      <a:pt x="1096153" y="1222656"/>
                    </a:cubicBezTo>
                    <a:lnTo>
                      <a:pt x="1096153" y="1357905"/>
                    </a:lnTo>
                    <a:lnTo>
                      <a:pt x="1370607" y="1357905"/>
                    </a:lnTo>
                    <a:lnTo>
                      <a:pt x="1370607" y="0"/>
                    </a:lnTo>
                    <a:lnTo>
                      <a:pt x="1096153" y="0"/>
                    </a:lnTo>
                    <a:lnTo>
                      <a:pt x="1096153" y="137366"/>
                    </a:lnTo>
                    <a:close/>
                    <a:moveTo>
                      <a:pt x="685422" y="1086230"/>
                    </a:moveTo>
                    <a:cubicBezTo>
                      <a:pt x="458534" y="1086230"/>
                      <a:pt x="274692" y="904408"/>
                      <a:pt x="274692" y="680011"/>
                    </a:cubicBezTo>
                    <a:cubicBezTo>
                      <a:pt x="274692" y="455614"/>
                      <a:pt x="458534" y="273792"/>
                      <a:pt x="685422" y="273792"/>
                    </a:cubicBezTo>
                    <a:cubicBezTo>
                      <a:pt x="912311" y="273792"/>
                      <a:pt x="1096153" y="455614"/>
                      <a:pt x="1096153" y="680011"/>
                    </a:cubicBezTo>
                    <a:cubicBezTo>
                      <a:pt x="1096153" y="904172"/>
                      <a:pt x="912311" y="1086230"/>
                      <a:pt x="685422" y="1086230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24" name="Google Shape;324;p68"/>
              <p:cNvSpPr/>
              <p:nvPr/>
            </p:nvSpPr>
            <p:spPr>
              <a:xfrm>
                <a:off x="11348970" y="-1107810"/>
                <a:ext cx="1097818" cy="1357670"/>
              </a:xfrm>
              <a:custGeom>
                <a:avLst/>
                <a:gdLst/>
                <a:ahLst/>
                <a:cxnLst/>
                <a:rect l="l" t="t" r="r" b="b"/>
                <a:pathLst>
                  <a:path w="1097818" h="1357670" extrusionOk="0">
                    <a:moveTo>
                      <a:pt x="549147" y="0"/>
                    </a:moveTo>
                    <a:cubicBezTo>
                      <a:pt x="245915" y="0"/>
                      <a:pt x="0" y="243214"/>
                      <a:pt x="0" y="543115"/>
                    </a:cubicBezTo>
                    <a:lnTo>
                      <a:pt x="0" y="1357670"/>
                    </a:lnTo>
                    <a:lnTo>
                      <a:pt x="274455" y="1357670"/>
                    </a:lnTo>
                    <a:lnTo>
                      <a:pt x="274455" y="543115"/>
                    </a:lnTo>
                    <a:cubicBezTo>
                      <a:pt x="274455" y="393047"/>
                      <a:pt x="397412" y="271675"/>
                      <a:pt x="548909" y="271675"/>
                    </a:cubicBezTo>
                    <a:cubicBezTo>
                      <a:pt x="700405" y="271675"/>
                      <a:pt x="823363" y="393282"/>
                      <a:pt x="823363" y="543115"/>
                    </a:cubicBezTo>
                    <a:lnTo>
                      <a:pt x="823363" y="1357670"/>
                    </a:lnTo>
                    <a:lnTo>
                      <a:pt x="1097818" y="1357670"/>
                    </a:lnTo>
                    <a:lnTo>
                      <a:pt x="1097818" y="543115"/>
                    </a:lnTo>
                    <a:cubicBezTo>
                      <a:pt x="1098293" y="243214"/>
                      <a:pt x="852378" y="0"/>
                      <a:pt x="549147" y="0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25" name="Google Shape;325;p68"/>
              <p:cNvSpPr/>
              <p:nvPr/>
            </p:nvSpPr>
            <p:spPr>
              <a:xfrm>
                <a:off x="14103503" y="-1107810"/>
                <a:ext cx="1098292" cy="1898668"/>
              </a:xfrm>
              <a:custGeom>
                <a:avLst/>
                <a:gdLst/>
                <a:ahLst/>
                <a:cxnLst/>
                <a:rect l="l" t="t" r="r" b="b"/>
                <a:pathLst>
                  <a:path w="1098292" h="1898668" extrusionOk="0">
                    <a:moveTo>
                      <a:pt x="823362" y="0"/>
                    </a:moveTo>
                    <a:lnTo>
                      <a:pt x="823362" y="543115"/>
                    </a:lnTo>
                    <a:cubicBezTo>
                      <a:pt x="823362" y="543115"/>
                      <a:pt x="823362" y="670367"/>
                      <a:pt x="823362" y="814555"/>
                    </a:cubicBezTo>
                    <a:cubicBezTo>
                      <a:pt x="823362" y="964623"/>
                      <a:pt x="700405" y="1085995"/>
                      <a:pt x="548909" y="1085995"/>
                    </a:cubicBezTo>
                    <a:cubicBezTo>
                      <a:pt x="397412" y="1085995"/>
                      <a:pt x="274455" y="964388"/>
                      <a:pt x="274455" y="814555"/>
                    </a:cubicBezTo>
                    <a:lnTo>
                      <a:pt x="274455" y="0"/>
                    </a:lnTo>
                    <a:lnTo>
                      <a:pt x="0" y="0"/>
                    </a:lnTo>
                    <a:lnTo>
                      <a:pt x="0" y="814555"/>
                    </a:lnTo>
                    <a:cubicBezTo>
                      <a:pt x="0" y="1114456"/>
                      <a:pt x="245915" y="1357670"/>
                      <a:pt x="549147" y="1357670"/>
                    </a:cubicBezTo>
                    <a:cubicBezTo>
                      <a:pt x="646656" y="1357670"/>
                      <a:pt x="738221" y="1332502"/>
                      <a:pt x="817655" y="1288281"/>
                    </a:cubicBezTo>
                    <a:cubicBezTo>
                      <a:pt x="785072" y="1480453"/>
                      <a:pt x="616689" y="1627228"/>
                      <a:pt x="412871" y="1627228"/>
                    </a:cubicBezTo>
                    <a:lnTo>
                      <a:pt x="412871" y="1898668"/>
                    </a:lnTo>
                    <a:cubicBezTo>
                      <a:pt x="791256" y="1898668"/>
                      <a:pt x="1098293" y="1595239"/>
                      <a:pt x="1098293" y="1220774"/>
                    </a:cubicBezTo>
                    <a:lnTo>
                      <a:pt x="1098293" y="814555"/>
                    </a:lnTo>
                    <a:lnTo>
                      <a:pt x="1098293" y="543115"/>
                    </a:lnTo>
                    <a:lnTo>
                      <a:pt x="1098293" y="0"/>
                    </a:lnTo>
                    <a:lnTo>
                      <a:pt x="823362" y="0"/>
                    </a:ln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26" name="Google Shape;326;p68"/>
              <p:cNvSpPr/>
              <p:nvPr/>
            </p:nvSpPr>
            <p:spPr>
              <a:xfrm>
                <a:off x="7770835" y="-1107810"/>
                <a:ext cx="1921183" cy="1357670"/>
              </a:xfrm>
              <a:custGeom>
                <a:avLst/>
                <a:gdLst/>
                <a:ahLst/>
                <a:cxnLst/>
                <a:rect l="l" t="t" r="r" b="b"/>
                <a:pathLst>
                  <a:path w="1921183" h="1357670" extrusionOk="0">
                    <a:moveTo>
                      <a:pt x="1372986" y="0"/>
                    </a:moveTo>
                    <a:cubicBezTo>
                      <a:pt x="1208884" y="0"/>
                      <a:pt x="1061668" y="71271"/>
                      <a:pt x="961066" y="183939"/>
                    </a:cubicBezTo>
                    <a:cubicBezTo>
                      <a:pt x="860464" y="71035"/>
                      <a:pt x="713249" y="0"/>
                      <a:pt x="549147" y="0"/>
                    </a:cubicBezTo>
                    <a:cubicBezTo>
                      <a:pt x="245915" y="0"/>
                      <a:pt x="0" y="243214"/>
                      <a:pt x="0" y="543115"/>
                    </a:cubicBezTo>
                    <a:lnTo>
                      <a:pt x="0" y="1357670"/>
                    </a:lnTo>
                    <a:lnTo>
                      <a:pt x="274455" y="1357670"/>
                    </a:lnTo>
                    <a:lnTo>
                      <a:pt x="274455" y="543115"/>
                    </a:lnTo>
                    <a:cubicBezTo>
                      <a:pt x="274455" y="393047"/>
                      <a:pt x="397412" y="271675"/>
                      <a:pt x="548909" y="271675"/>
                    </a:cubicBezTo>
                    <a:cubicBezTo>
                      <a:pt x="700643" y="271675"/>
                      <a:pt x="823363" y="393282"/>
                      <a:pt x="823363" y="543115"/>
                    </a:cubicBezTo>
                    <a:lnTo>
                      <a:pt x="823363" y="1357670"/>
                    </a:lnTo>
                    <a:lnTo>
                      <a:pt x="1097818" y="1357670"/>
                    </a:lnTo>
                    <a:lnTo>
                      <a:pt x="1097818" y="543115"/>
                    </a:lnTo>
                    <a:cubicBezTo>
                      <a:pt x="1097818" y="393047"/>
                      <a:pt x="1220776" y="271675"/>
                      <a:pt x="1372273" y="271675"/>
                    </a:cubicBezTo>
                    <a:cubicBezTo>
                      <a:pt x="1523769" y="271675"/>
                      <a:pt x="1646727" y="393282"/>
                      <a:pt x="1646727" y="543115"/>
                    </a:cubicBezTo>
                    <a:lnTo>
                      <a:pt x="1646727" y="1357670"/>
                    </a:lnTo>
                    <a:lnTo>
                      <a:pt x="1921181" y="1357670"/>
                    </a:lnTo>
                    <a:lnTo>
                      <a:pt x="1921181" y="543115"/>
                    </a:lnTo>
                    <a:cubicBezTo>
                      <a:pt x="1922133" y="243214"/>
                      <a:pt x="1676456" y="0"/>
                      <a:pt x="1372986" y="0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27" name="Google Shape;327;p68"/>
              <p:cNvSpPr/>
              <p:nvPr/>
            </p:nvSpPr>
            <p:spPr>
              <a:xfrm>
                <a:off x="12589960" y="-1105693"/>
                <a:ext cx="1370607" cy="1355788"/>
              </a:xfrm>
              <a:custGeom>
                <a:avLst/>
                <a:gdLst/>
                <a:ahLst/>
                <a:cxnLst/>
                <a:rect l="l" t="t" r="r" b="b"/>
                <a:pathLst>
                  <a:path w="1370607" h="1355788" extrusionOk="0">
                    <a:moveTo>
                      <a:pt x="685423" y="0"/>
                    </a:moveTo>
                    <a:cubicBezTo>
                      <a:pt x="307037" y="0"/>
                      <a:pt x="0" y="303429"/>
                      <a:pt x="0" y="677894"/>
                    </a:cubicBezTo>
                    <a:cubicBezTo>
                      <a:pt x="0" y="1052124"/>
                      <a:pt x="306799" y="1355788"/>
                      <a:pt x="685423" y="1355788"/>
                    </a:cubicBezTo>
                    <a:cubicBezTo>
                      <a:pt x="883297" y="1355788"/>
                      <a:pt x="1061192" y="1272522"/>
                      <a:pt x="1186290" y="1139860"/>
                    </a:cubicBezTo>
                    <a:lnTo>
                      <a:pt x="992697" y="948393"/>
                    </a:lnTo>
                    <a:lnTo>
                      <a:pt x="991270" y="948393"/>
                    </a:lnTo>
                    <a:cubicBezTo>
                      <a:pt x="916116" y="1031425"/>
                      <a:pt x="807191" y="1084113"/>
                      <a:pt x="685423" y="1084113"/>
                    </a:cubicBezTo>
                    <a:cubicBezTo>
                      <a:pt x="506338" y="1084113"/>
                      <a:pt x="354603" y="970739"/>
                      <a:pt x="298238" y="812673"/>
                    </a:cubicBezTo>
                    <a:lnTo>
                      <a:pt x="1072608" y="812673"/>
                    </a:lnTo>
                    <a:lnTo>
                      <a:pt x="1252645" y="812673"/>
                    </a:lnTo>
                    <a:lnTo>
                      <a:pt x="1357051" y="812673"/>
                    </a:lnTo>
                    <a:cubicBezTo>
                      <a:pt x="1365851" y="769158"/>
                      <a:pt x="1370608" y="723997"/>
                      <a:pt x="1370608" y="677894"/>
                    </a:cubicBezTo>
                    <a:cubicBezTo>
                      <a:pt x="1370608" y="303429"/>
                      <a:pt x="1063809" y="0"/>
                      <a:pt x="685423" y="0"/>
                    </a:cubicBezTo>
                    <a:close/>
                    <a:moveTo>
                      <a:pt x="685423" y="271440"/>
                    </a:moveTo>
                    <a:cubicBezTo>
                      <a:pt x="863794" y="271440"/>
                      <a:pt x="1015053" y="383873"/>
                      <a:pt x="1071895" y="540998"/>
                    </a:cubicBezTo>
                    <a:lnTo>
                      <a:pt x="299188" y="540998"/>
                    </a:lnTo>
                    <a:cubicBezTo>
                      <a:pt x="355792" y="383873"/>
                      <a:pt x="507051" y="271440"/>
                      <a:pt x="685423" y="271440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28" name="Google Shape;328;p68"/>
              <p:cNvSpPr/>
              <p:nvPr/>
            </p:nvSpPr>
            <p:spPr>
              <a:xfrm>
                <a:off x="6941289" y="-1107575"/>
                <a:ext cx="724902" cy="1357670"/>
              </a:xfrm>
              <a:custGeom>
                <a:avLst/>
                <a:gdLst/>
                <a:ahLst/>
                <a:cxnLst/>
                <a:rect l="l" t="t" r="r" b="b"/>
                <a:pathLst>
                  <a:path w="724902" h="1357670" extrusionOk="0">
                    <a:moveTo>
                      <a:pt x="685185" y="1882"/>
                    </a:moveTo>
                    <a:cubicBezTo>
                      <a:pt x="531072" y="1882"/>
                      <a:pt x="388850" y="52453"/>
                      <a:pt x="274454" y="137367"/>
                    </a:cubicBezTo>
                    <a:lnTo>
                      <a:pt x="274454" y="0"/>
                    </a:lnTo>
                    <a:lnTo>
                      <a:pt x="0" y="0"/>
                    </a:lnTo>
                    <a:lnTo>
                      <a:pt x="0" y="1357670"/>
                    </a:lnTo>
                    <a:lnTo>
                      <a:pt x="274454" y="1357670"/>
                    </a:lnTo>
                    <a:lnTo>
                      <a:pt x="274454" y="771981"/>
                    </a:lnTo>
                    <a:lnTo>
                      <a:pt x="274454" y="771981"/>
                    </a:lnTo>
                    <a:lnTo>
                      <a:pt x="274454" y="680011"/>
                    </a:lnTo>
                    <a:lnTo>
                      <a:pt x="274454" y="680011"/>
                    </a:lnTo>
                    <a:cubicBezTo>
                      <a:pt x="274454" y="455615"/>
                      <a:pt x="458296" y="273792"/>
                      <a:pt x="685185" y="273792"/>
                    </a:cubicBezTo>
                    <a:lnTo>
                      <a:pt x="724902" y="273792"/>
                    </a:lnTo>
                    <a:lnTo>
                      <a:pt x="724902" y="1882"/>
                    </a:lnTo>
                    <a:lnTo>
                      <a:pt x="685185" y="1882"/>
                    </a:ln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pic>
        <p:nvPicPr>
          <p:cNvPr id="329" name="Google Shape;329;p68" descr="A blue circle with white text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99403" y="2188326"/>
            <a:ext cx="2160000" cy="216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0" name="Google Shape;330;p68"/>
          <p:cNvCxnSpPr/>
          <p:nvPr/>
        </p:nvCxnSpPr>
        <p:spPr>
          <a:xfrm rot="10800000">
            <a:off x="1142998" y="3951980"/>
            <a:ext cx="0" cy="2160000"/>
          </a:xfrm>
          <a:prstGeom prst="straightConnector1">
            <a:avLst/>
          </a:prstGeom>
          <a:noFill/>
          <a:ln w="28575" cap="flat" cmpd="sng">
            <a:solidFill>
              <a:srgbClr val="C3CB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1" name="Google Shape;331;p68"/>
          <p:cNvCxnSpPr/>
          <p:nvPr/>
        </p:nvCxnSpPr>
        <p:spPr>
          <a:xfrm rot="10800000">
            <a:off x="3925219" y="3951980"/>
            <a:ext cx="0" cy="2160000"/>
          </a:xfrm>
          <a:prstGeom prst="straightConnector1">
            <a:avLst/>
          </a:prstGeom>
          <a:noFill/>
          <a:ln w="28575" cap="flat" cmpd="sng">
            <a:solidFill>
              <a:srgbClr val="B3BB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2" name="Google Shape;332;p68"/>
          <p:cNvCxnSpPr/>
          <p:nvPr/>
        </p:nvCxnSpPr>
        <p:spPr>
          <a:xfrm rot="10800000">
            <a:off x="6719258" y="3951980"/>
            <a:ext cx="0" cy="2160000"/>
          </a:xfrm>
          <a:prstGeom prst="straightConnector1">
            <a:avLst/>
          </a:prstGeom>
          <a:noFill/>
          <a:ln w="28575" cap="flat" cmpd="sng">
            <a:solidFill>
              <a:srgbClr val="9DA2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3" name="Google Shape;333;p68"/>
          <p:cNvCxnSpPr/>
          <p:nvPr/>
        </p:nvCxnSpPr>
        <p:spPr>
          <a:xfrm rot="10800000">
            <a:off x="9511397" y="3951980"/>
            <a:ext cx="0" cy="2160000"/>
          </a:xfrm>
          <a:prstGeom prst="straightConnector1">
            <a:avLst/>
          </a:prstGeom>
          <a:noFill/>
          <a:ln w="28575" cap="flat" cmpd="sng">
            <a:solidFill>
              <a:srgbClr val="959A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53" descr="A person sitting at a desk with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043" y="-16044"/>
            <a:ext cx="12400547" cy="82670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0" name="Google Shape;340;p53"/>
          <p:cNvGrpSpPr/>
          <p:nvPr/>
        </p:nvGrpSpPr>
        <p:grpSpPr>
          <a:xfrm>
            <a:off x="11373122" y="6045845"/>
            <a:ext cx="520923" cy="520924"/>
            <a:chOff x="11188393" y="5845917"/>
            <a:chExt cx="520923" cy="520924"/>
          </a:xfrm>
        </p:grpSpPr>
        <p:sp>
          <p:nvSpPr>
            <p:cNvPr id="341" name="Google Shape;341;p53"/>
            <p:cNvSpPr/>
            <p:nvPr/>
          </p:nvSpPr>
          <p:spPr>
            <a:xfrm>
              <a:off x="11188393" y="5845917"/>
              <a:ext cx="520923" cy="520924"/>
            </a:xfrm>
            <a:custGeom>
              <a:avLst/>
              <a:gdLst/>
              <a:ahLst/>
              <a:cxnLst/>
              <a:rect l="l" t="t" r="r" b="b"/>
              <a:pathLst>
                <a:path w="2624471" h="2624471" extrusionOk="0">
                  <a:moveTo>
                    <a:pt x="424600" y="2624472"/>
                  </a:moveTo>
                  <a:lnTo>
                    <a:pt x="2199872" y="2624472"/>
                  </a:lnTo>
                  <a:cubicBezTo>
                    <a:pt x="2434386" y="2624472"/>
                    <a:pt x="2624472" y="2434386"/>
                    <a:pt x="2624472" y="2199872"/>
                  </a:cubicBezTo>
                  <a:lnTo>
                    <a:pt x="2624472" y="424600"/>
                  </a:lnTo>
                  <a:cubicBezTo>
                    <a:pt x="2624472" y="190085"/>
                    <a:pt x="2434386" y="0"/>
                    <a:pt x="2199872" y="0"/>
                  </a:cubicBezTo>
                  <a:lnTo>
                    <a:pt x="424600" y="0"/>
                  </a:lnTo>
                  <a:cubicBezTo>
                    <a:pt x="190085" y="0"/>
                    <a:pt x="0" y="190085"/>
                    <a:pt x="0" y="424600"/>
                  </a:cubicBezTo>
                  <a:lnTo>
                    <a:pt x="0" y="2199872"/>
                  </a:lnTo>
                  <a:cubicBezTo>
                    <a:pt x="0" y="2434386"/>
                    <a:pt x="190085" y="2624472"/>
                    <a:pt x="424600" y="2624472"/>
                  </a:cubicBezTo>
                  <a:close/>
                </a:path>
              </a:pathLst>
            </a:custGeom>
            <a:solidFill>
              <a:srgbClr val="000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42" name="Google Shape;342;p53"/>
            <p:cNvSpPr/>
            <p:nvPr/>
          </p:nvSpPr>
          <p:spPr>
            <a:xfrm>
              <a:off x="11530810" y="5928817"/>
              <a:ext cx="54630" cy="54630"/>
            </a:xfrm>
            <a:custGeom>
              <a:avLst/>
              <a:gdLst/>
              <a:ahLst/>
              <a:cxnLst/>
              <a:rect l="l" t="t" r="r" b="b"/>
              <a:pathLst>
                <a:path w="275233" h="275233" extrusionOk="0">
                  <a:moveTo>
                    <a:pt x="0" y="0"/>
                  </a:moveTo>
                  <a:lnTo>
                    <a:pt x="275234" y="0"/>
                  </a:lnTo>
                  <a:lnTo>
                    <a:pt x="275234" y="275234"/>
                  </a:lnTo>
                  <a:lnTo>
                    <a:pt x="0" y="275234"/>
                  </a:lnTo>
                  <a:close/>
                </a:path>
              </a:pathLst>
            </a:custGeom>
            <a:solidFill>
              <a:srgbClr val="72E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43" name="Google Shape;343;p53"/>
            <p:cNvSpPr/>
            <p:nvPr/>
          </p:nvSpPr>
          <p:spPr>
            <a:xfrm>
              <a:off x="11312270" y="5928817"/>
              <a:ext cx="273151" cy="355125"/>
            </a:xfrm>
            <a:custGeom>
              <a:avLst/>
              <a:gdLst/>
              <a:ahLst/>
              <a:cxnLst/>
              <a:rect l="l" t="t" r="r" b="b"/>
              <a:pathLst>
                <a:path w="1376168" h="1789161" extrusionOk="0">
                  <a:moveTo>
                    <a:pt x="825796" y="412898"/>
                  </a:moveTo>
                  <a:lnTo>
                    <a:pt x="550562" y="412898"/>
                  </a:lnTo>
                  <a:cubicBezTo>
                    <a:pt x="450287" y="412898"/>
                    <a:pt x="356291" y="439822"/>
                    <a:pt x="275329" y="486725"/>
                  </a:cubicBezTo>
                  <a:lnTo>
                    <a:pt x="275329" y="0"/>
                  </a:lnTo>
                  <a:lnTo>
                    <a:pt x="0" y="0"/>
                  </a:lnTo>
                  <a:lnTo>
                    <a:pt x="0" y="963366"/>
                  </a:lnTo>
                  <a:lnTo>
                    <a:pt x="0" y="1101030"/>
                  </a:lnTo>
                  <a:lnTo>
                    <a:pt x="0" y="1789162"/>
                  </a:lnTo>
                  <a:lnTo>
                    <a:pt x="275234" y="1789162"/>
                  </a:lnTo>
                  <a:lnTo>
                    <a:pt x="275234" y="1101030"/>
                  </a:lnTo>
                  <a:lnTo>
                    <a:pt x="275234" y="963366"/>
                  </a:lnTo>
                  <a:cubicBezTo>
                    <a:pt x="275234" y="811335"/>
                    <a:pt x="398437" y="688132"/>
                    <a:pt x="550467" y="688132"/>
                  </a:cubicBezTo>
                  <a:lnTo>
                    <a:pt x="825701" y="688132"/>
                  </a:lnTo>
                  <a:cubicBezTo>
                    <a:pt x="977731" y="688132"/>
                    <a:pt x="1100935" y="811335"/>
                    <a:pt x="1100935" y="963366"/>
                  </a:cubicBezTo>
                  <a:lnTo>
                    <a:pt x="1100935" y="1789162"/>
                  </a:lnTo>
                  <a:lnTo>
                    <a:pt x="1376168" y="1789162"/>
                  </a:lnTo>
                  <a:lnTo>
                    <a:pt x="1376168" y="963366"/>
                  </a:lnTo>
                  <a:cubicBezTo>
                    <a:pt x="1376264" y="659400"/>
                    <a:pt x="1129857" y="412898"/>
                    <a:pt x="825796" y="4128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44" name="Google Shape;344;p53"/>
          <p:cNvSpPr txBox="1"/>
          <p:nvPr/>
        </p:nvSpPr>
        <p:spPr>
          <a:xfrm>
            <a:off x="688767" y="633744"/>
            <a:ext cx="6273507" cy="92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None/>
            </a:pPr>
            <a:r>
              <a:rPr lang="nl-BE"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Instant compliance </a:t>
            </a:r>
            <a:br>
              <a:rPr lang="nl-BE"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BE"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with complete peace of mind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"/>
          <p:cNvSpPr/>
          <p:nvPr/>
        </p:nvSpPr>
        <p:spPr>
          <a:xfrm>
            <a:off x="7521256" y="1488355"/>
            <a:ext cx="4072469" cy="444798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0"/>
          <p:cNvSpPr/>
          <p:nvPr/>
        </p:nvSpPr>
        <p:spPr>
          <a:xfrm>
            <a:off x="545071" y="1496825"/>
            <a:ext cx="4072469" cy="444798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20"/>
          <p:cNvSpPr/>
          <p:nvPr/>
        </p:nvSpPr>
        <p:spPr>
          <a:xfrm>
            <a:off x="4791740" y="1488355"/>
            <a:ext cx="2555316" cy="444798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0"/>
          <p:cNvSpPr txBox="1">
            <a:spLocks noGrp="1"/>
          </p:cNvSpPr>
          <p:nvPr>
            <p:ph type="title" idx="4294967295"/>
          </p:nvPr>
        </p:nvSpPr>
        <p:spPr>
          <a:xfrm>
            <a:off x="1177925" y="633413"/>
            <a:ext cx="11014075" cy="75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Trusted by banks, insurers, </a:t>
            </a:r>
            <a:r>
              <a:rPr lang="nl-BE">
                <a:solidFill>
                  <a:schemeClr val="lt1"/>
                </a:solidFill>
              </a:rPr>
              <a:t>asset </a:t>
            </a:r>
            <a:r>
              <a:rPr lang="nl-B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leasing, and more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54" name="Google Shape;35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087" y="2340237"/>
            <a:ext cx="1893907" cy="477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6608" y="3495225"/>
            <a:ext cx="1314175" cy="930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0" descr="Reference | David Hennion (Leaseplan) - iCredit"/>
          <p:cNvPicPr preferRelativeResize="0"/>
          <p:nvPr/>
        </p:nvPicPr>
        <p:blipFill rotWithShape="1">
          <a:blip r:embed="rId5">
            <a:alphaModFix/>
          </a:blip>
          <a:srcRect l="5951" t="18003" r="7982" b="17963"/>
          <a:stretch/>
        </p:blipFill>
        <p:spPr>
          <a:xfrm>
            <a:off x="5455275" y="4785832"/>
            <a:ext cx="1228247" cy="76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0" descr="AXA Bank Belgium Developer Portal | home"/>
          <p:cNvPicPr preferRelativeResize="0"/>
          <p:nvPr/>
        </p:nvPicPr>
        <p:blipFill rotWithShape="1">
          <a:blip r:embed="rId6">
            <a:alphaModFix/>
          </a:blip>
          <a:srcRect r="69168"/>
          <a:stretch/>
        </p:blipFill>
        <p:spPr>
          <a:xfrm>
            <a:off x="8214184" y="3579586"/>
            <a:ext cx="826069" cy="76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0" descr="Bank Delen neemt Dierickx Leys over - Spaargids.b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04869" y="4544571"/>
            <a:ext cx="1905243" cy="127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0" descr="A red square with white lines and a black border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03674" y="2017003"/>
            <a:ext cx="847089" cy="112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0" descr="A logo with green and black text&#10;&#10;AI-generated content may b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50396" y="1944149"/>
            <a:ext cx="1270162" cy="127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0" descr="A green and yellow logo&#10;&#10;AI-generated content may be incorrect."/>
          <p:cNvPicPr preferRelativeResize="0"/>
          <p:nvPr/>
        </p:nvPicPr>
        <p:blipFill rotWithShape="1">
          <a:blip r:embed="rId10">
            <a:alphaModFix/>
          </a:blip>
          <a:srcRect l="7075" t="9692" r="10627" b="14963"/>
          <a:stretch/>
        </p:blipFill>
        <p:spPr>
          <a:xfrm>
            <a:off x="5235159" y="3355895"/>
            <a:ext cx="1668479" cy="114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0" descr="A logo with blue and brown squares&#10;&#10;AI-generated content may be incorrect."/>
          <p:cNvPicPr preferRelativeResize="0"/>
          <p:nvPr/>
        </p:nvPicPr>
        <p:blipFill rotWithShape="1">
          <a:blip r:embed="rId11">
            <a:alphaModFix/>
          </a:blip>
          <a:srcRect l="18191" t="14790" r="16919" b="16349"/>
          <a:stretch/>
        </p:blipFill>
        <p:spPr>
          <a:xfrm>
            <a:off x="2999010" y="1881863"/>
            <a:ext cx="1314175" cy="1394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0" descr="A blue and yellow logo&#10;&#10;AI-generated content may be incorrect."/>
          <p:cNvPicPr preferRelativeResize="0"/>
          <p:nvPr/>
        </p:nvPicPr>
        <p:blipFill rotWithShape="1">
          <a:blip r:embed="rId12">
            <a:alphaModFix/>
          </a:blip>
          <a:srcRect l="25729" r="24627"/>
          <a:stretch/>
        </p:blipFill>
        <p:spPr>
          <a:xfrm>
            <a:off x="2942470" y="3350487"/>
            <a:ext cx="1192120" cy="1219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0" descr="A blue and black logo&#10;&#10;AI-generated content may be incorrect.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847704" y="3408913"/>
            <a:ext cx="1067093" cy="1102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18343" y="2271679"/>
            <a:ext cx="2502110" cy="615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0" descr="A logo with a green swoosh&#10;&#10;AI-generated content may be incorrect.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999540" y="4876089"/>
            <a:ext cx="1163531" cy="610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aa08537bf2_0_28"/>
          <p:cNvSpPr txBox="1">
            <a:spLocks noGrp="1"/>
          </p:cNvSpPr>
          <p:nvPr>
            <p:ph type="title"/>
          </p:nvPr>
        </p:nvSpPr>
        <p:spPr>
          <a:xfrm>
            <a:off x="688768" y="633744"/>
            <a:ext cx="11014500" cy="7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2800"/>
              <a:buFont typeface="Montserrat"/>
              <a:buNone/>
            </a:pPr>
            <a:r>
              <a:rPr lang="nl-BE"/>
              <a:t>Harmoney in a nutshell</a:t>
            </a:r>
            <a:endParaRPr/>
          </a:p>
        </p:txBody>
      </p:sp>
      <p:sp>
        <p:nvSpPr>
          <p:cNvPr id="372" name="Google Shape;372;g3aa08537bf2_0_28"/>
          <p:cNvSpPr txBox="1">
            <a:spLocks noGrp="1"/>
          </p:cNvSpPr>
          <p:nvPr>
            <p:ph type="body" idx="4294967295"/>
          </p:nvPr>
        </p:nvSpPr>
        <p:spPr>
          <a:xfrm>
            <a:off x="842350" y="3617126"/>
            <a:ext cx="3393900" cy="19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/>
              <a:buChar char="•"/>
            </a:pPr>
            <a:r>
              <a:rPr lang="nl-BE" sz="1800">
                <a:solidFill>
                  <a:schemeClr val="dk1"/>
                </a:solidFill>
              </a:rPr>
              <a:t>Regulatory &amp; compliance</a:t>
            </a:r>
            <a:endParaRPr/>
          </a:p>
          <a:p>
            <a:pPr marL="3429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/>
              <a:buChar char="•"/>
            </a:pPr>
            <a:r>
              <a:rPr lang="nl-BE" sz="1800" b="0">
                <a:solidFill>
                  <a:schemeClr val="dk1"/>
                </a:solidFill>
              </a:rPr>
              <a:t>KYC, KYB, AML, CRS …</a:t>
            </a:r>
            <a:endParaRPr/>
          </a:p>
          <a:p>
            <a:pPr marL="3429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/>
              <a:buChar char="•"/>
            </a:pPr>
            <a:r>
              <a:rPr lang="nl-BE" sz="1800" b="0">
                <a:solidFill>
                  <a:schemeClr val="dk1"/>
                </a:solidFill>
              </a:rPr>
              <a:t>Solutions &amp; technology</a:t>
            </a:r>
            <a:endParaRPr/>
          </a:p>
          <a:p>
            <a:pPr marL="3429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/>
              <a:buChar char="•"/>
            </a:pPr>
            <a:r>
              <a:rPr lang="nl-BE" sz="1800" b="0">
                <a:solidFill>
                  <a:schemeClr val="dk1"/>
                </a:solidFill>
              </a:rPr>
              <a:t>Time &amp; cost efficiency</a:t>
            </a:r>
            <a:endParaRPr/>
          </a:p>
          <a:p>
            <a:pPr marL="3429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/>
              <a:buChar char="•"/>
            </a:pPr>
            <a:r>
              <a:rPr lang="nl-BE" sz="1800" b="0">
                <a:solidFill>
                  <a:schemeClr val="dk1"/>
                </a:solidFill>
              </a:rPr>
              <a:t>User experiences</a:t>
            </a:r>
            <a:endParaRPr/>
          </a:p>
          <a:p>
            <a:pPr marL="3429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/>
              <a:buChar char="•"/>
            </a:pPr>
            <a:r>
              <a:rPr lang="nl-BE" sz="1800">
                <a:solidFill>
                  <a:schemeClr val="dk1"/>
                </a:solidFill>
              </a:rPr>
              <a:t>Customisable &amp; scalable</a:t>
            </a:r>
            <a:endParaRPr/>
          </a:p>
          <a:p>
            <a:pPr marL="342900" lvl="1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/>
              <a:buNone/>
            </a:pPr>
            <a:endParaRPr sz="1800" b="0">
              <a:solidFill>
                <a:schemeClr val="dk1"/>
              </a:solidFill>
            </a:endParaRPr>
          </a:p>
          <a:p>
            <a:pPr marL="3429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373" name="Google Shape;373;g3aa08537bf2_0_28"/>
          <p:cNvSpPr txBox="1">
            <a:spLocks noGrp="1"/>
          </p:cNvSpPr>
          <p:nvPr>
            <p:ph type="body" idx="4294967295"/>
          </p:nvPr>
        </p:nvSpPr>
        <p:spPr>
          <a:xfrm>
            <a:off x="4858377" y="3617126"/>
            <a:ext cx="2769300" cy="17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/>
              <a:buChar char="•"/>
            </a:pPr>
            <a:r>
              <a:rPr lang="nl-BE" sz="1800" b="0">
                <a:solidFill>
                  <a:schemeClr val="dk1"/>
                </a:solidFill>
              </a:rPr>
              <a:t>Banking</a:t>
            </a:r>
            <a:endParaRPr/>
          </a:p>
          <a:p>
            <a:pPr marL="3429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/>
              <a:buChar char="•"/>
            </a:pPr>
            <a:r>
              <a:rPr lang="nl-BE" sz="1800" b="0">
                <a:solidFill>
                  <a:schemeClr val="dk1"/>
                </a:solidFill>
              </a:rPr>
              <a:t>Insurance</a:t>
            </a:r>
            <a:endParaRPr/>
          </a:p>
          <a:p>
            <a:pPr marL="3429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/>
              <a:buChar char="•"/>
            </a:pPr>
            <a:r>
              <a:rPr lang="nl-BE" sz="1800" b="0">
                <a:solidFill>
                  <a:schemeClr val="dk1"/>
                </a:solidFill>
              </a:rPr>
              <a:t>Leasing</a:t>
            </a:r>
            <a:endParaRPr/>
          </a:p>
          <a:p>
            <a:pPr marL="3429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/>
              <a:buChar char="•"/>
            </a:pPr>
            <a:r>
              <a:rPr lang="nl-BE" sz="1800" b="0">
                <a:solidFill>
                  <a:schemeClr val="dk1"/>
                </a:solidFill>
              </a:rPr>
              <a:t>Trusted by </a:t>
            </a:r>
            <a:r>
              <a:rPr lang="nl-BE" sz="1800">
                <a:solidFill>
                  <a:schemeClr val="dk1"/>
                </a:solidFill>
              </a:rPr>
              <a:t>60+ </a:t>
            </a:r>
            <a:r>
              <a:rPr lang="nl-BE" sz="1800" b="0">
                <a:solidFill>
                  <a:schemeClr val="dk1"/>
                </a:solidFill>
              </a:rPr>
              <a:t>financial institutions</a:t>
            </a:r>
            <a:endParaRPr sz="1800">
              <a:solidFill>
                <a:schemeClr val="dk1"/>
              </a:solidFill>
            </a:endParaRPr>
          </a:p>
          <a:p>
            <a:pPr marL="107999" lvl="1" indent="-1909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endParaRPr sz="1800" b="0">
              <a:solidFill>
                <a:schemeClr val="dk1"/>
              </a:solidFill>
            </a:endParaRPr>
          </a:p>
        </p:txBody>
      </p:sp>
      <p:pic>
        <p:nvPicPr>
          <p:cNvPr id="374" name="Google Shape;374;g3aa08537bf2_0_28" descr="A black background with a black squar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4355" y="2390104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3aa08537bf2_0_28" descr="A black background with a black square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97645" y="2390104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3aa08537bf2_0_28" descr="A black background with a black square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46000" y="2390104"/>
            <a:ext cx="900000" cy="9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3aa08537bf2_0_28"/>
          <p:cNvSpPr txBox="1"/>
          <p:nvPr/>
        </p:nvSpPr>
        <p:spPr>
          <a:xfrm>
            <a:off x="8249629" y="3617126"/>
            <a:ext cx="3300000" cy="14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/>
              <a:buChar char="•"/>
            </a:pPr>
            <a:r>
              <a:rPr lang="nl-BE"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Headquarters in </a:t>
            </a:r>
            <a:r>
              <a:rPr lang="nl-BE"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Belgium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/>
              <a:buChar char="•"/>
            </a:pPr>
            <a:r>
              <a:rPr lang="nl-BE"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Office in </a:t>
            </a:r>
            <a:r>
              <a:rPr lang="nl-BE"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France</a:t>
            </a:r>
            <a:r>
              <a:rPr lang="nl-BE"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(Paris)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/>
              <a:buChar char="•"/>
            </a:pPr>
            <a:r>
              <a:rPr lang="nl-BE"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Active in </a:t>
            </a:r>
            <a:r>
              <a:rPr lang="nl-BE"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 countries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24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07999" marR="0" lvl="1" indent="-1909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8" name="Google Shape;378;g3aa08537bf2_0_28"/>
          <p:cNvSpPr txBox="1"/>
          <p:nvPr/>
        </p:nvSpPr>
        <p:spPr>
          <a:xfrm>
            <a:off x="642426" y="1053334"/>
            <a:ext cx="1090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A multidisciplinary </a:t>
            </a:r>
            <a:r>
              <a:rPr lang="nl-BE" sz="20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RegTech</a:t>
            </a:r>
            <a:r>
              <a:rPr lang="nl-BE" sz="20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team of </a:t>
            </a:r>
            <a:r>
              <a:rPr lang="nl-BE" sz="20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r>
              <a:rPr lang="nl-BE" sz="20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50</a:t>
            </a:r>
            <a:r>
              <a:rPr lang="nl-BE" sz="20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nl-BE" sz="20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banking &amp; technology </a:t>
            </a:r>
            <a:r>
              <a:rPr lang="nl-BE" sz="20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experts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8"/>
          <p:cNvSpPr txBox="1">
            <a:spLocks noGrp="1"/>
          </p:cNvSpPr>
          <p:nvPr>
            <p:ph type="title" idx="4294967295"/>
          </p:nvPr>
        </p:nvSpPr>
        <p:spPr>
          <a:xfrm>
            <a:off x="0" y="2606675"/>
            <a:ext cx="12192000" cy="75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SemiBold"/>
              <a:buNone/>
            </a:pPr>
            <a:r>
              <a:rPr lang="nl-BE" sz="5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Let’s get in touch!</a:t>
            </a:r>
            <a:endParaRPr sz="5400"/>
          </a:p>
        </p:txBody>
      </p:sp>
      <p:sp>
        <p:nvSpPr>
          <p:cNvPr id="384" name="Google Shape;384;p28"/>
          <p:cNvSpPr txBox="1">
            <a:spLocks noGrp="1"/>
          </p:cNvSpPr>
          <p:nvPr>
            <p:ph type="body" idx="4294967295"/>
          </p:nvPr>
        </p:nvSpPr>
        <p:spPr>
          <a:xfrm>
            <a:off x="0" y="4884738"/>
            <a:ext cx="12192000" cy="103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2400"/>
              <a:buNone/>
            </a:pPr>
            <a:r>
              <a:rPr lang="nl-BE">
                <a:solidFill>
                  <a:schemeClr val="accent5"/>
                </a:solidFill>
              </a:rPr>
              <a:t>www.myharmoney.eu</a:t>
            </a:r>
            <a:endParaRPr>
              <a:solidFill>
                <a:schemeClr val="accent5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2400"/>
              <a:buNone/>
            </a:pPr>
            <a:r>
              <a:rPr lang="nl-BE">
                <a:solidFill>
                  <a:schemeClr val="accent5"/>
                </a:solidFill>
              </a:rPr>
              <a:t>jve@myharmoney.eu</a:t>
            </a:r>
            <a:endParaRPr>
              <a:solidFill>
                <a:schemeClr val="accent5"/>
              </a:solidFill>
            </a:endParaRPr>
          </a:p>
        </p:txBody>
      </p:sp>
      <p:grpSp>
        <p:nvGrpSpPr>
          <p:cNvPr id="385" name="Google Shape;385;p28"/>
          <p:cNvGrpSpPr/>
          <p:nvPr/>
        </p:nvGrpSpPr>
        <p:grpSpPr>
          <a:xfrm>
            <a:off x="4246377" y="1432794"/>
            <a:ext cx="3699246" cy="750887"/>
            <a:chOff x="4744855" y="2166773"/>
            <a:chExt cx="2254980" cy="457724"/>
          </a:xfrm>
        </p:grpSpPr>
        <p:sp>
          <p:nvSpPr>
            <p:cNvPr id="386" name="Google Shape;386;p28"/>
            <p:cNvSpPr/>
            <p:nvPr/>
          </p:nvSpPr>
          <p:spPr>
            <a:xfrm>
              <a:off x="4962852" y="2166773"/>
              <a:ext cx="54476" cy="53877"/>
            </a:xfrm>
            <a:custGeom>
              <a:avLst/>
              <a:gdLst/>
              <a:ahLst/>
              <a:cxnLst/>
              <a:rect l="l" t="t" r="r" b="b"/>
              <a:pathLst>
                <a:path w="274454" h="271439" extrusionOk="0">
                  <a:moveTo>
                    <a:pt x="0" y="0"/>
                  </a:moveTo>
                  <a:lnTo>
                    <a:pt x="274454" y="0"/>
                  </a:lnTo>
                  <a:lnTo>
                    <a:pt x="274454" y="271440"/>
                  </a:lnTo>
                  <a:lnTo>
                    <a:pt x="0" y="271440"/>
                  </a:lnTo>
                  <a:close/>
                </a:path>
              </a:pathLst>
            </a:custGeom>
            <a:solidFill>
              <a:srgbClr val="72E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87" name="Google Shape;387;p28"/>
            <p:cNvSpPr/>
            <p:nvPr/>
          </p:nvSpPr>
          <p:spPr>
            <a:xfrm>
              <a:off x="4744855" y="2166773"/>
              <a:ext cx="272378" cy="350296"/>
            </a:xfrm>
            <a:custGeom>
              <a:avLst/>
              <a:gdLst/>
              <a:ahLst/>
              <a:cxnLst/>
              <a:rect l="l" t="t" r="r" b="b"/>
              <a:pathLst>
                <a:path w="1372272" h="1764829" extrusionOk="0">
                  <a:moveTo>
                    <a:pt x="823601" y="407395"/>
                  </a:moveTo>
                  <a:lnTo>
                    <a:pt x="549147" y="407395"/>
                  </a:lnTo>
                  <a:cubicBezTo>
                    <a:pt x="449021" y="407395"/>
                    <a:pt x="355316" y="433975"/>
                    <a:pt x="274692" y="480312"/>
                  </a:cubicBezTo>
                  <a:lnTo>
                    <a:pt x="274692" y="0"/>
                  </a:lnTo>
                  <a:lnTo>
                    <a:pt x="0" y="0"/>
                  </a:lnTo>
                  <a:lnTo>
                    <a:pt x="0" y="950275"/>
                  </a:lnTo>
                  <a:lnTo>
                    <a:pt x="0" y="1085995"/>
                  </a:lnTo>
                  <a:lnTo>
                    <a:pt x="0" y="1764830"/>
                  </a:lnTo>
                  <a:lnTo>
                    <a:pt x="274454" y="1764830"/>
                  </a:lnTo>
                  <a:lnTo>
                    <a:pt x="274454" y="1085995"/>
                  </a:lnTo>
                  <a:lnTo>
                    <a:pt x="274454" y="950275"/>
                  </a:lnTo>
                  <a:cubicBezTo>
                    <a:pt x="274454" y="800207"/>
                    <a:pt x="397412" y="678835"/>
                    <a:pt x="548909" y="678835"/>
                  </a:cubicBezTo>
                  <a:lnTo>
                    <a:pt x="823363" y="678835"/>
                  </a:lnTo>
                  <a:cubicBezTo>
                    <a:pt x="975098" y="678835"/>
                    <a:pt x="1097818" y="800442"/>
                    <a:pt x="1097818" y="950275"/>
                  </a:cubicBezTo>
                  <a:lnTo>
                    <a:pt x="1097818" y="1764830"/>
                  </a:lnTo>
                  <a:lnTo>
                    <a:pt x="1372272" y="1764830"/>
                  </a:lnTo>
                  <a:lnTo>
                    <a:pt x="1372272" y="950510"/>
                  </a:lnTo>
                  <a:cubicBezTo>
                    <a:pt x="1372748" y="650609"/>
                    <a:pt x="1126833" y="407395"/>
                    <a:pt x="823601" y="407395"/>
                  </a:cubicBezTo>
                  <a:close/>
                </a:path>
              </a:pathLst>
            </a:custGeom>
            <a:solidFill>
              <a:srgbClr val="000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388" name="Google Shape;388;p28"/>
            <p:cNvGrpSpPr/>
            <p:nvPr/>
          </p:nvGrpSpPr>
          <p:grpSpPr>
            <a:xfrm>
              <a:off x="5045651" y="2247636"/>
              <a:ext cx="1954184" cy="376861"/>
              <a:chOff x="5356398" y="-1107810"/>
              <a:chExt cx="9845397" cy="1898668"/>
            </a:xfrm>
          </p:grpSpPr>
          <p:sp>
            <p:nvSpPr>
              <p:cNvPr id="389" name="Google Shape;389;p28"/>
              <p:cNvSpPr/>
              <p:nvPr/>
            </p:nvSpPr>
            <p:spPr>
              <a:xfrm>
                <a:off x="9835665" y="-1105693"/>
                <a:ext cx="1370844" cy="1355788"/>
              </a:xfrm>
              <a:custGeom>
                <a:avLst/>
                <a:gdLst/>
                <a:ahLst/>
                <a:cxnLst/>
                <a:rect l="l" t="t" r="r" b="b"/>
                <a:pathLst>
                  <a:path w="1370844" h="1355788" extrusionOk="0">
                    <a:moveTo>
                      <a:pt x="685423" y="0"/>
                    </a:moveTo>
                    <a:cubicBezTo>
                      <a:pt x="307037" y="0"/>
                      <a:pt x="0" y="303429"/>
                      <a:pt x="0" y="677894"/>
                    </a:cubicBezTo>
                    <a:cubicBezTo>
                      <a:pt x="0" y="1052124"/>
                      <a:pt x="306799" y="1355788"/>
                      <a:pt x="685423" y="1355788"/>
                    </a:cubicBezTo>
                    <a:cubicBezTo>
                      <a:pt x="1064046" y="1355788"/>
                      <a:pt x="1370845" y="1052359"/>
                      <a:pt x="1370845" y="677894"/>
                    </a:cubicBezTo>
                    <a:cubicBezTo>
                      <a:pt x="1370608" y="303429"/>
                      <a:pt x="1063809" y="0"/>
                      <a:pt x="685423" y="0"/>
                    </a:cubicBezTo>
                    <a:close/>
                    <a:moveTo>
                      <a:pt x="685423" y="1084113"/>
                    </a:moveTo>
                    <a:cubicBezTo>
                      <a:pt x="458534" y="1084113"/>
                      <a:pt x="274692" y="902291"/>
                      <a:pt x="274692" y="677894"/>
                    </a:cubicBezTo>
                    <a:cubicBezTo>
                      <a:pt x="274692" y="453498"/>
                      <a:pt x="458534" y="271675"/>
                      <a:pt x="685423" y="271675"/>
                    </a:cubicBezTo>
                    <a:cubicBezTo>
                      <a:pt x="912311" y="271675"/>
                      <a:pt x="1096153" y="453498"/>
                      <a:pt x="1096153" y="677894"/>
                    </a:cubicBezTo>
                    <a:cubicBezTo>
                      <a:pt x="1096153" y="902056"/>
                      <a:pt x="912311" y="1084113"/>
                      <a:pt x="685423" y="1084113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90" name="Google Shape;390;p28"/>
              <p:cNvSpPr/>
              <p:nvPr/>
            </p:nvSpPr>
            <p:spPr>
              <a:xfrm>
                <a:off x="5356398" y="-1107810"/>
                <a:ext cx="1370607" cy="1357905"/>
              </a:xfrm>
              <a:custGeom>
                <a:avLst/>
                <a:gdLst/>
                <a:ahLst/>
                <a:cxnLst/>
                <a:rect l="l" t="t" r="r" b="b"/>
                <a:pathLst>
                  <a:path w="1370607" h="1357905" extrusionOk="0">
                    <a:moveTo>
                      <a:pt x="1096153" y="137366"/>
                    </a:moveTo>
                    <a:cubicBezTo>
                      <a:pt x="981757" y="52453"/>
                      <a:pt x="839535" y="2117"/>
                      <a:pt x="685422" y="2117"/>
                    </a:cubicBezTo>
                    <a:cubicBezTo>
                      <a:pt x="306799" y="2117"/>
                      <a:pt x="0" y="305546"/>
                      <a:pt x="0" y="680011"/>
                    </a:cubicBezTo>
                    <a:cubicBezTo>
                      <a:pt x="0" y="1054241"/>
                      <a:pt x="306799" y="1357905"/>
                      <a:pt x="685422" y="1357905"/>
                    </a:cubicBezTo>
                    <a:cubicBezTo>
                      <a:pt x="839535" y="1357905"/>
                      <a:pt x="981757" y="1307569"/>
                      <a:pt x="1096153" y="1222656"/>
                    </a:cubicBezTo>
                    <a:lnTo>
                      <a:pt x="1096153" y="1357905"/>
                    </a:lnTo>
                    <a:lnTo>
                      <a:pt x="1370607" y="1357905"/>
                    </a:lnTo>
                    <a:lnTo>
                      <a:pt x="1370607" y="0"/>
                    </a:lnTo>
                    <a:lnTo>
                      <a:pt x="1096153" y="0"/>
                    </a:lnTo>
                    <a:lnTo>
                      <a:pt x="1096153" y="137366"/>
                    </a:lnTo>
                    <a:close/>
                    <a:moveTo>
                      <a:pt x="685422" y="1086230"/>
                    </a:moveTo>
                    <a:cubicBezTo>
                      <a:pt x="458534" y="1086230"/>
                      <a:pt x="274692" y="904408"/>
                      <a:pt x="274692" y="680011"/>
                    </a:cubicBezTo>
                    <a:cubicBezTo>
                      <a:pt x="274692" y="455614"/>
                      <a:pt x="458534" y="273792"/>
                      <a:pt x="685422" y="273792"/>
                    </a:cubicBezTo>
                    <a:cubicBezTo>
                      <a:pt x="912311" y="273792"/>
                      <a:pt x="1096153" y="455614"/>
                      <a:pt x="1096153" y="680011"/>
                    </a:cubicBezTo>
                    <a:cubicBezTo>
                      <a:pt x="1096153" y="904172"/>
                      <a:pt x="912311" y="1086230"/>
                      <a:pt x="685422" y="1086230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91" name="Google Shape;391;p28"/>
              <p:cNvSpPr/>
              <p:nvPr/>
            </p:nvSpPr>
            <p:spPr>
              <a:xfrm>
                <a:off x="11348970" y="-1107810"/>
                <a:ext cx="1097818" cy="1357670"/>
              </a:xfrm>
              <a:custGeom>
                <a:avLst/>
                <a:gdLst/>
                <a:ahLst/>
                <a:cxnLst/>
                <a:rect l="l" t="t" r="r" b="b"/>
                <a:pathLst>
                  <a:path w="1097818" h="1357670" extrusionOk="0">
                    <a:moveTo>
                      <a:pt x="549147" y="0"/>
                    </a:moveTo>
                    <a:cubicBezTo>
                      <a:pt x="245915" y="0"/>
                      <a:pt x="0" y="243214"/>
                      <a:pt x="0" y="543115"/>
                    </a:cubicBezTo>
                    <a:lnTo>
                      <a:pt x="0" y="1357670"/>
                    </a:lnTo>
                    <a:lnTo>
                      <a:pt x="274455" y="1357670"/>
                    </a:lnTo>
                    <a:lnTo>
                      <a:pt x="274455" y="543115"/>
                    </a:lnTo>
                    <a:cubicBezTo>
                      <a:pt x="274455" y="393047"/>
                      <a:pt x="397412" y="271675"/>
                      <a:pt x="548909" y="271675"/>
                    </a:cubicBezTo>
                    <a:cubicBezTo>
                      <a:pt x="700405" y="271675"/>
                      <a:pt x="823363" y="393282"/>
                      <a:pt x="823363" y="543115"/>
                    </a:cubicBezTo>
                    <a:lnTo>
                      <a:pt x="823363" y="1357670"/>
                    </a:lnTo>
                    <a:lnTo>
                      <a:pt x="1097818" y="1357670"/>
                    </a:lnTo>
                    <a:lnTo>
                      <a:pt x="1097818" y="543115"/>
                    </a:lnTo>
                    <a:cubicBezTo>
                      <a:pt x="1098293" y="243214"/>
                      <a:pt x="852378" y="0"/>
                      <a:pt x="549147" y="0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92" name="Google Shape;392;p28"/>
              <p:cNvSpPr/>
              <p:nvPr/>
            </p:nvSpPr>
            <p:spPr>
              <a:xfrm>
                <a:off x="14103503" y="-1107810"/>
                <a:ext cx="1098292" cy="1898668"/>
              </a:xfrm>
              <a:custGeom>
                <a:avLst/>
                <a:gdLst/>
                <a:ahLst/>
                <a:cxnLst/>
                <a:rect l="l" t="t" r="r" b="b"/>
                <a:pathLst>
                  <a:path w="1098292" h="1898668" extrusionOk="0">
                    <a:moveTo>
                      <a:pt x="823362" y="0"/>
                    </a:moveTo>
                    <a:lnTo>
                      <a:pt x="823362" y="543115"/>
                    </a:lnTo>
                    <a:cubicBezTo>
                      <a:pt x="823362" y="543115"/>
                      <a:pt x="823362" y="670367"/>
                      <a:pt x="823362" y="814555"/>
                    </a:cubicBezTo>
                    <a:cubicBezTo>
                      <a:pt x="823362" y="964623"/>
                      <a:pt x="700405" y="1085995"/>
                      <a:pt x="548909" y="1085995"/>
                    </a:cubicBezTo>
                    <a:cubicBezTo>
                      <a:pt x="397412" y="1085995"/>
                      <a:pt x="274455" y="964388"/>
                      <a:pt x="274455" y="814555"/>
                    </a:cubicBezTo>
                    <a:lnTo>
                      <a:pt x="274455" y="0"/>
                    </a:lnTo>
                    <a:lnTo>
                      <a:pt x="0" y="0"/>
                    </a:lnTo>
                    <a:lnTo>
                      <a:pt x="0" y="814555"/>
                    </a:lnTo>
                    <a:cubicBezTo>
                      <a:pt x="0" y="1114456"/>
                      <a:pt x="245915" y="1357670"/>
                      <a:pt x="549147" y="1357670"/>
                    </a:cubicBezTo>
                    <a:cubicBezTo>
                      <a:pt x="646656" y="1357670"/>
                      <a:pt x="738221" y="1332502"/>
                      <a:pt x="817655" y="1288281"/>
                    </a:cubicBezTo>
                    <a:cubicBezTo>
                      <a:pt x="785072" y="1480453"/>
                      <a:pt x="616689" y="1627228"/>
                      <a:pt x="412871" y="1627228"/>
                    </a:cubicBezTo>
                    <a:lnTo>
                      <a:pt x="412871" y="1898668"/>
                    </a:lnTo>
                    <a:cubicBezTo>
                      <a:pt x="791256" y="1898668"/>
                      <a:pt x="1098293" y="1595239"/>
                      <a:pt x="1098293" y="1220774"/>
                    </a:cubicBezTo>
                    <a:lnTo>
                      <a:pt x="1098293" y="814555"/>
                    </a:lnTo>
                    <a:lnTo>
                      <a:pt x="1098293" y="543115"/>
                    </a:lnTo>
                    <a:lnTo>
                      <a:pt x="1098293" y="0"/>
                    </a:lnTo>
                    <a:lnTo>
                      <a:pt x="823362" y="0"/>
                    </a:ln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93" name="Google Shape;393;p28"/>
              <p:cNvSpPr/>
              <p:nvPr/>
            </p:nvSpPr>
            <p:spPr>
              <a:xfrm>
                <a:off x="7770835" y="-1107810"/>
                <a:ext cx="1921183" cy="1357670"/>
              </a:xfrm>
              <a:custGeom>
                <a:avLst/>
                <a:gdLst/>
                <a:ahLst/>
                <a:cxnLst/>
                <a:rect l="l" t="t" r="r" b="b"/>
                <a:pathLst>
                  <a:path w="1921183" h="1357670" extrusionOk="0">
                    <a:moveTo>
                      <a:pt x="1372986" y="0"/>
                    </a:moveTo>
                    <a:cubicBezTo>
                      <a:pt x="1208884" y="0"/>
                      <a:pt x="1061668" y="71271"/>
                      <a:pt x="961066" y="183939"/>
                    </a:cubicBezTo>
                    <a:cubicBezTo>
                      <a:pt x="860464" y="71035"/>
                      <a:pt x="713249" y="0"/>
                      <a:pt x="549147" y="0"/>
                    </a:cubicBezTo>
                    <a:cubicBezTo>
                      <a:pt x="245915" y="0"/>
                      <a:pt x="0" y="243214"/>
                      <a:pt x="0" y="543115"/>
                    </a:cubicBezTo>
                    <a:lnTo>
                      <a:pt x="0" y="1357670"/>
                    </a:lnTo>
                    <a:lnTo>
                      <a:pt x="274455" y="1357670"/>
                    </a:lnTo>
                    <a:lnTo>
                      <a:pt x="274455" y="543115"/>
                    </a:lnTo>
                    <a:cubicBezTo>
                      <a:pt x="274455" y="393047"/>
                      <a:pt x="397412" y="271675"/>
                      <a:pt x="548909" y="271675"/>
                    </a:cubicBezTo>
                    <a:cubicBezTo>
                      <a:pt x="700643" y="271675"/>
                      <a:pt x="823363" y="393282"/>
                      <a:pt x="823363" y="543115"/>
                    </a:cubicBezTo>
                    <a:lnTo>
                      <a:pt x="823363" y="1357670"/>
                    </a:lnTo>
                    <a:lnTo>
                      <a:pt x="1097818" y="1357670"/>
                    </a:lnTo>
                    <a:lnTo>
                      <a:pt x="1097818" y="543115"/>
                    </a:lnTo>
                    <a:cubicBezTo>
                      <a:pt x="1097818" y="393047"/>
                      <a:pt x="1220776" y="271675"/>
                      <a:pt x="1372273" y="271675"/>
                    </a:cubicBezTo>
                    <a:cubicBezTo>
                      <a:pt x="1523769" y="271675"/>
                      <a:pt x="1646727" y="393282"/>
                      <a:pt x="1646727" y="543115"/>
                    </a:cubicBezTo>
                    <a:lnTo>
                      <a:pt x="1646727" y="1357670"/>
                    </a:lnTo>
                    <a:lnTo>
                      <a:pt x="1921181" y="1357670"/>
                    </a:lnTo>
                    <a:lnTo>
                      <a:pt x="1921181" y="543115"/>
                    </a:lnTo>
                    <a:cubicBezTo>
                      <a:pt x="1922133" y="243214"/>
                      <a:pt x="1676456" y="0"/>
                      <a:pt x="1372986" y="0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94" name="Google Shape;394;p28"/>
              <p:cNvSpPr/>
              <p:nvPr/>
            </p:nvSpPr>
            <p:spPr>
              <a:xfrm>
                <a:off x="12589960" y="-1105693"/>
                <a:ext cx="1370607" cy="1355788"/>
              </a:xfrm>
              <a:custGeom>
                <a:avLst/>
                <a:gdLst/>
                <a:ahLst/>
                <a:cxnLst/>
                <a:rect l="l" t="t" r="r" b="b"/>
                <a:pathLst>
                  <a:path w="1370607" h="1355788" extrusionOk="0">
                    <a:moveTo>
                      <a:pt x="685423" y="0"/>
                    </a:moveTo>
                    <a:cubicBezTo>
                      <a:pt x="307037" y="0"/>
                      <a:pt x="0" y="303429"/>
                      <a:pt x="0" y="677894"/>
                    </a:cubicBezTo>
                    <a:cubicBezTo>
                      <a:pt x="0" y="1052124"/>
                      <a:pt x="306799" y="1355788"/>
                      <a:pt x="685423" y="1355788"/>
                    </a:cubicBezTo>
                    <a:cubicBezTo>
                      <a:pt x="883297" y="1355788"/>
                      <a:pt x="1061192" y="1272522"/>
                      <a:pt x="1186290" y="1139860"/>
                    </a:cubicBezTo>
                    <a:lnTo>
                      <a:pt x="992697" y="948393"/>
                    </a:lnTo>
                    <a:lnTo>
                      <a:pt x="991270" y="948393"/>
                    </a:lnTo>
                    <a:cubicBezTo>
                      <a:pt x="916116" y="1031425"/>
                      <a:pt x="807191" y="1084113"/>
                      <a:pt x="685423" y="1084113"/>
                    </a:cubicBezTo>
                    <a:cubicBezTo>
                      <a:pt x="506338" y="1084113"/>
                      <a:pt x="354603" y="970739"/>
                      <a:pt x="298238" y="812673"/>
                    </a:cubicBezTo>
                    <a:lnTo>
                      <a:pt x="1072608" y="812673"/>
                    </a:lnTo>
                    <a:lnTo>
                      <a:pt x="1252645" y="812673"/>
                    </a:lnTo>
                    <a:lnTo>
                      <a:pt x="1357051" y="812673"/>
                    </a:lnTo>
                    <a:cubicBezTo>
                      <a:pt x="1365851" y="769158"/>
                      <a:pt x="1370608" y="723997"/>
                      <a:pt x="1370608" y="677894"/>
                    </a:cubicBezTo>
                    <a:cubicBezTo>
                      <a:pt x="1370608" y="303429"/>
                      <a:pt x="1063809" y="0"/>
                      <a:pt x="685423" y="0"/>
                    </a:cubicBezTo>
                    <a:close/>
                    <a:moveTo>
                      <a:pt x="685423" y="271440"/>
                    </a:moveTo>
                    <a:cubicBezTo>
                      <a:pt x="863794" y="271440"/>
                      <a:pt x="1015053" y="383873"/>
                      <a:pt x="1071895" y="540998"/>
                    </a:cubicBezTo>
                    <a:lnTo>
                      <a:pt x="299188" y="540998"/>
                    </a:lnTo>
                    <a:cubicBezTo>
                      <a:pt x="355792" y="383873"/>
                      <a:pt x="507051" y="271440"/>
                      <a:pt x="685423" y="271440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95" name="Google Shape;395;p28"/>
              <p:cNvSpPr/>
              <p:nvPr/>
            </p:nvSpPr>
            <p:spPr>
              <a:xfrm>
                <a:off x="6941289" y="-1107575"/>
                <a:ext cx="724902" cy="1357670"/>
              </a:xfrm>
              <a:custGeom>
                <a:avLst/>
                <a:gdLst/>
                <a:ahLst/>
                <a:cxnLst/>
                <a:rect l="l" t="t" r="r" b="b"/>
                <a:pathLst>
                  <a:path w="724902" h="1357670" extrusionOk="0">
                    <a:moveTo>
                      <a:pt x="685185" y="1882"/>
                    </a:moveTo>
                    <a:cubicBezTo>
                      <a:pt x="531072" y="1882"/>
                      <a:pt x="388850" y="52453"/>
                      <a:pt x="274454" y="137367"/>
                    </a:cubicBezTo>
                    <a:lnTo>
                      <a:pt x="274454" y="0"/>
                    </a:lnTo>
                    <a:lnTo>
                      <a:pt x="0" y="0"/>
                    </a:lnTo>
                    <a:lnTo>
                      <a:pt x="0" y="1357670"/>
                    </a:lnTo>
                    <a:lnTo>
                      <a:pt x="274454" y="1357670"/>
                    </a:lnTo>
                    <a:lnTo>
                      <a:pt x="274454" y="771981"/>
                    </a:lnTo>
                    <a:lnTo>
                      <a:pt x="274454" y="771981"/>
                    </a:lnTo>
                    <a:lnTo>
                      <a:pt x="274454" y="680011"/>
                    </a:lnTo>
                    <a:lnTo>
                      <a:pt x="274454" y="680011"/>
                    </a:lnTo>
                    <a:cubicBezTo>
                      <a:pt x="274454" y="455615"/>
                      <a:pt x="458296" y="273792"/>
                      <a:pt x="685185" y="273792"/>
                    </a:cubicBezTo>
                    <a:lnTo>
                      <a:pt x="724902" y="273792"/>
                    </a:lnTo>
                    <a:lnTo>
                      <a:pt x="724902" y="1882"/>
                    </a:lnTo>
                    <a:lnTo>
                      <a:pt x="685185" y="1882"/>
                    </a:ln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"/>
          <p:cNvSpPr txBox="1">
            <a:spLocks noGrp="1"/>
          </p:cNvSpPr>
          <p:nvPr>
            <p:ph type="title"/>
          </p:nvPr>
        </p:nvSpPr>
        <p:spPr>
          <a:xfrm>
            <a:off x="688768" y="633744"/>
            <a:ext cx="11014391" cy="75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1800"/>
              <a:buNone/>
            </a:pPr>
            <a:endParaRPr/>
          </a:p>
        </p:txBody>
      </p:sp>
      <p:sp>
        <p:nvSpPr>
          <p:cNvPr id="156" name="Google Shape;156;p4"/>
          <p:cNvSpPr txBox="1">
            <a:spLocks noGrp="1"/>
          </p:cNvSpPr>
          <p:nvPr>
            <p:ph type="body" idx="1"/>
          </p:nvPr>
        </p:nvSpPr>
        <p:spPr>
          <a:xfrm>
            <a:off x="688767" y="1457609"/>
            <a:ext cx="11014391" cy="4424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>
            <a:off x="8847603" y="1009462"/>
            <a:ext cx="3588817" cy="1391244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compliance pressure cooker</a:t>
            </a:r>
            <a:endParaRPr/>
          </a:p>
        </p:txBody>
      </p:sp>
      <p:grpSp>
        <p:nvGrpSpPr>
          <p:cNvPr id="158" name="Google Shape;158;p4"/>
          <p:cNvGrpSpPr/>
          <p:nvPr/>
        </p:nvGrpSpPr>
        <p:grpSpPr>
          <a:xfrm>
            <a:off x="11373122" y="6045845"/>
            <a:ext cx="520923" cy="520924"/>
            <a:chOff x="11188393" y="5845917"/>
            <a:chExt cx="520923" cy="520924"/>
          </a:xfrm>
        </p:grpSpPr>
        <p:sp>
          <p:nvSpPr>
            <p:cNvPr id="159" name="Google Shape;159;p4"/>
            <p:cNvSpPr/>
            <p:nvPr/>
          </p:nvSpPr>
          <p:spPr>
            <a:xfrm>
              <a:off x="11188393" y="5845917"/>
              <a:ext cx="520923" cy="520924"/>
            </a:xfrm>
            <a:custGeom>
              <a:avLst/>
              <a:gdLst/>
              <a:ahLst/>
              <a:cxnLst/>
              <a:rect l="l" t="t" r="r" b="b"/>
              <a:pathLst>
                <a:path w="2624471" h="2624471" extrusionOk="0">
                  <a:moveTo>
                    <a:pt x="424600" y="2624472"/>
                  </a:moveTo>
                  <a:lnTo>
                    <a:pt x="2199872" y="2624472"/>
                  </a:lnTo>
                  <a:cubicBezTo>
                    <a:pt x="2434386" y="2624472"/>
                    <a:pt x="2624472" y="2434386"/>
                    <a:pt x="2624472" y="2199872"/>
                  </a:cubicBezTo>
                  <a:lnTo>
                    <a:pt x="2624472" y="424600"/>
                  </a:lnTo>
                  <a:cubicBezTo>
                    <a:pt x="2624472" y="190085"/>
                    <a:pt x="2434386" y="0"/>
                    <a:pt x="2199872" y="0"/>
                  </a:cubicBezTo>
                  <a:lnTo>
                    <a:pt x="424600" y="0"/>
                  </a:lnTo>
                  <a:cubicBezTo>
                    <a:pt x="190085" y="0"/>
                    <a:pt x="0" y="190085"/>
                    <a:pt x="0" y="424600"/>
                  </a:cubicBezTo>
                  <a:lnTo>
                    <a:pt x="0" y="2199872"/>
                  </a:lnTo>
                  <a:cubicBezTo>
                    <a:pt x="0" y="2434386"/>
                    <a:pt x="190085" y="2624472"/>
                    <a:pt x="424600" y="2624472"/>
                  </a:cubicBezTo>
                  <a:close/>
                </a:path>
              </a:pathLst>
            </a:custGeom>
            <a:solidFill>
              <a:srgbClr val="000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11530810" y="5928817"/>
              <a:ext cx="54630" cy="54630"/>
            </a:xfrm>
            <a:custGeom>
              <a:avLst/>
              <a:gdLst/>
              <a:ahLst/>
              <a:cxnLst/>
              <a:rect l="l" t="t" r="r" b="b"/>
              <a:pathLst>
                <a:path w="275233" h="275233" extrusionOk="0">
                  <a:moveTo>
                    <a:pt x="0" y="0"/>
                  </a:moveTo>
                  <a:lnTo>
                    <a:pt x="275234" y="0"/>
                  </a:lnTo>
                  <a:lnTo>
                    <a:pt x="275234" y="275234"/>
                  </a:lnTo>
                  <a:lnTo>
                    <a:pt x="0" y="275234"/>
                  </a:lnTo>
                  <a:close/>
                </a:path>
              </a:pathLst>
            </a:custGeom>
            <a:solidFill>
              <a:srgbClr val="72E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11312270" y="5928817"/>
              <a:ext cx="273151" cy="355125"/>
            </a:xfrm>
            <a:custGeom>
              <a:avLst/>
              <a:gdLst/>
              <a:ahLst/>
              <a:cxnLst/>
              <a:rect l="l" t="t" r="r" b="b"/>
              <a:pathLst>
                <a:path w="1376168" h="1789161" extrusionOk="0">
                  <a:moveTo>
                    <a:pt x="825796" y="412898"/>
                  </a:moveTo>
                  <a:lnTo>
                    <a:pt x="550562" y="412898"/>
                  </a:lnTo>
                  <a:cubicBezTo>
                    <a:pt x="450287" y="412898"/>
                    <a:pt x="356291" y="439822"/>
                    <a:pt x="275329" y="486725"/>
                  </a:cubicBezTo>
                  <a:lnTo>
                    <a:pt x="275329" y="0"/>
                  </a:lnTo>
                  <a:lnTo>
                    <a:pt x="0" y="0"/>
                  </a:lnTo>
                  <a:lnTo>
                    <a:pt x="0" y="963366"/>
                  </a:lnTo>
                  <a:lnTo>
                    <a:pt x="0" y="1101030"/>
                  </a:lnTo>
                  <a:lnTo>
                    <a:pt x="0" y="1789162"/>
                  </a:lnTo>
                  <a:lnTo>
                    <a:pt x="275234" y="1789162"/>
                  </a:lnTo>
                  <a:lnTo>
                    <a:pt x="275234" y="1101030"/>
                  </a:lnTo>
                  <a:lnTo>
                    <a:pt x="275234" y="963366"/>
                  </a:lnTo>
                  <a:cubicBezTo>
                    <a:pt x="275234" y="811335"/>
                    <a:pt x="398437" y="688132"/>
                    <a:pt x="550467" y="688132"/>
                  </a:cubicBezTo>
                  <a:lnTo>
                    <a:pt x="825701" y="688132"/>
                  </a:lnTo>
                  <a:cubicBezTo>
                    <a:pt x="977731" y="688132"/>
                    <a:pt x="1100935" y="811335"/>
                    <a:pt x="1100935" y="963366"/>
                  </a:cubicBezTo>
                  <a:lnTo>
                    <a:pt x="1100935" y="1789162"/>
                  </a:lnTo>
                  <a:lnTo>
                    <a:pt x="1376168" y="1789162"/>
                  </a:lnTo>
                  <a:lnTo>
                    <a:pt x="1376168" y="963366"/>
                  </a:lnTo>
                  <a:cubicBezTo>
                    <a:pt x="1376264" y="659400"/>
                    <a:pt x="1129857" y="412898"/>
                    <a:pt x="825796" y="4128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62" name="Google Shape;162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18025" y="0"/>
            <a:ext cx="12662426" cy="690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aa08537bf2_0_2"/>
          <p:cNvSpPr txBox="1">
            <a:spLocks noGrp="1"/>
          </p:cNvSpPr>
          <p:nvPr>
            <p:ph type="title"/>
          </p:nvPr>
        </p:nvSpPr>
        <p:spPr>
          <a:xfrm>
            <a:off x="688768" y="633744"/>
            <a:ext cx="11014500" cy="7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The Compliance pressure cooker</a:t>
            </a:r>
            <a:endParaRPr dirty="0"/>
          </a:p>
        </p:txBody>
      </p:sp>
      <p:sp>
        <p:nvSpPr>
          <p:cNvPr id="169" name="Google Shape;169;g3aa08537bf2_0_2"/>
          <p:cNvSpPr txBox="1">
            <a:spLocks noGrp="1"/>
          </p:cNvSpPr>
          <p:nvPr>
            <p:ph type="body" idx="1"/>
          </p:nvPr>
        </p:nvSpPr>
        <p:spPr>
          <a:xfrm>
            <a:off x="439350" y="1776875"/>
            <a:ext cx="6375000" cy="409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nl-BE" sz="1600" dirty="0"/>
              <a:t>✅ Seamless KYC/KYC onboarding across departments </a:t>
            </a:r>
            <a:endParaRPr sz="16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nl-BE" sz="1600" dirty="0"/>
              <a:t>✅ Real-time AML checks and monitoring</a:t>
            </a:r>
            <a:endParaRPr sz="16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nl-BE" sz="1600" dirty="0"/>
              <a:t>✅ Fully auditable processes</a:t>
            </a:r>
            <a:endParaRPr sz="16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nl-BE" sz="1600" dirty="0"/>
              <a:t>✅ Scalable remediation capability</a:t>
            </a:r>
            <a:endParaRPr sz="16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nl-BE" sz="1600" dirty="0"/>
              <a:t>✅ Consistent data and controls across teams</a:t>
            </a:r>
            <a:endParaRPr sz="16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nl-BE" sz="1600" dirty="0"/>
              <a:t>✅ Proactive compliance with AMLD6, AMLA, FATF</a:t>
            </a:r>
            <a:endParaRPr sz="16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nl-BE" sz="1600" dirty="0"/>
              <a:t>✅ Cost-efficient operations with fewer resources</a:t>
            </a:r>
            <a:br>
              <a:rPr lang="nl-BE" sz="1600" dirty="0"/>
            </a:br>
            <a:endParaRPr sz="16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170" name="Google Shape;170;g3aa08537bf2_0_2"/>
          <p:cNvSpPr txBox="1">
            <a:spLocks noGrp="1"/>
          </p:cNvSpPr>
          <p:nvPr>
            <p:ph type="body" idx="2"/>
          </p:nvPr>
        </p:nvSpPr>
        <p:spPr>
          <a:xfrm>
            <a:off x="6405273" y="1776875"/>
            <a:ext cx="6704700" cy="409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nl-BE" sz="1600" dirty="0"/>
              <a:t>🚩 Slow &amp; fragmented onboarding</a:t>
            </a:r>
            <a:endParaRPr sz="16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nl-BE" sz="1600" dirty="0"/>
              <a:t>🚩 Manual checks across multiple tools</a:t>
            </a:r>
            <a:endParaRPr sz="16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nl-BE" sz="1600" dirty="0"/>
              <a:t>🚩 Remediation backlogs consuming months</a:t>
            </a:r>
            <a:endParaRPr sz="16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nl-BE" sz="1600" dirty="0"/>
              <a:t>🚩 Client data scattered across disconnected systems</a:t>
            </a:r>
            <a:endParaRPr sz="16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nl-BE" sz="1600" dirty="0"/>
              <a:t>🚩 Risk scoring and approvals via spreadsheets</a:t>
            </a:r>
            <a:endParaRPr sz="16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nl-BE" sz="1600" dirty="0"/>
              <a:t>🚩 Reactive compliance under audit pressure	</a:t>
            </a:r>
            <a:endParaRPr sz="16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nl-BE" sz="1600" dirty="0"/>
              <a:t>🚩 Resource strain and compliance fatigue</a:t>
            </a:r>
            <a:br>
              <a:rPr lang="nl-BE" sz="1600" dirty="0"/>
            </a:br>
            <a:endParaRPr sz="16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8"/>
          <p:cNvSpPr txBox="1">
            <a:spLocks noGrp="1"/>
          </p:cNvSpPr>
          <p:nvPr>
            <p:ph type="title"/>
          </p:nvPr>
        </p:nvSpPr>
        <p:spPr>
          <a:xfrm>
            <a:off x="688768" y="633744"/>
            <a:ext cx="11014391" cy="75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1800"/>
              <a:buNone/>
            </a:pPr>
            <a:endParaRPr/>
          </a:p>
        </p:txBody>
      </p:sp>
      <p:sp>
        <p:nvSpPr>
          <p:cNvPr id="177" name="Google Shape;177;p18"/>
          <p:cNvSpPr txBox="1">
            <a:spLocks noGrp="1"/>
          </p:cNvSpPr>
          <p:nvPr>
            <p:ph type="body" idx="1"/>
          </p:nvPr>
        </p:nvSpPr>
        <p:spPr>
          <a:xfrm>
            <a:off x="688767" y="1457609"/>
            <a:ext cx="11014391" cy="4424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endParaRPr/>
          </a:p>
        </p:txBody>
      </p:sp>
      <p:pic>
        <p:nvPicPr>
          <p:cNvPr id="178" name="Google Shape;178;p18" descr="A person in a blue sui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8"/>
          <p:cNvSpPr/>
          <p:nvPr/>
        </p:nvSpPr>
        <p:spPr>
          <a:xfrm>
            <a:off x="2614681" y="4301703"/>
            <a:ext cx="6962638" cy="1299494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nl-BE" sz="3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Who are my </a:t>
            </a:r>
            <a:r>
              <a:rPr lang="nl-BE"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COUNTERPARTIES, </a:t>
            </a:r>
            <a:r>
              <a:rPr lang="nl-BE" sz="3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really</a:t>
            </a:r>
            <a:r>
              <a:rPr lang="nl-BE"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nl-BE" sz="3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/>
          </a:p>
        </p:txBody>
      </p:sp>
      <p:sp>
        <p:nvSpPr>
          <p:cNvPr id="180" name="Google Shape;180;p18"/>
          <p:cNvSpPr/>
          <p:nvPr/>
        </p:nvSpPr>
        <p:spPr>
          <a:xfrm>
            <a:off x="1130253" y="907772"/>
            <a:ext cx="2042602" cy="751437"/>
          </a:xfrm>
          <a:prstGeom prst="roundRect">
            <a:avLst>
              <a:gd name="adj" fmla="val 16667"/>
            </a:avLst>
          </a:prstGeom>
          <a:solidFill>
            <a:schemeClr val="accent3">
              <a:alpha val="4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BE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lang="nl-BE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lients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" name="Google Shape;181;p18"/>
          <p:cNvSpPr/>
          <p:nvPr/>
        </p:nvSpPr>
        <p:spPr>
          <a:xfrm>
            <a:off x="2151554" y="2352345"/>
            <a:ext cx="1716031" cy="770956"/>
          </a:xfrm>
          <a:prstGeom prst="roundRect">
            <a:avLst>
              <a:gd name="adj" fmla="val 16667"/>
            </a:avLst>
          </a:prstGeom>
          <a:solidFill>
            <a:schemeClr val="accent3">
              <a:alpha val="4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BE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UBO’s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" name="Google Shape;182;p18"/>
          <p:cNvSpPr/>
          <p:nvPr/>
        </p:nvSpPr>
        <p:spPr>
          <a:xfrm>
            <a:off x="326770" y="3485225"/>
            <a:ext cx="2995500" cy="751500"/>
          </a:xfrm>
          <a:prstGeom prst="roundRect">
            <a:avLst>
              <a:gd name="adj" fmla="val 16667"/>
            </a:avLst>
          </a:prstGeom>
          <a:solidFill>
            <a:schemeClr val="accent3">
              <a:alpha val="4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BE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Transactions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18"/>
          <p:cNvSpPr/>
          <p:nvPr/>
        </p:nvSpPr>
        <p:spPr>
          <a:xfrm>
            <a:off x="7703486" y="2574363"/>
            <a:ext cx="2042700" cy="751500"/>
          </a:xfrm>
          <a:prstGeom prst="roundRect">
            <a:avLst>
              <a:gd name="adj" fmla="val 16667"/>
            </a:avLst>
          </a:prstGeom>
          <a:solidFill>
            <a:schemeClr val="accent3">
              <a:alpha val="4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BE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</a:t>
            </a:r>
            <a:r>
              <a:rPr lang="nl-BE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rokers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84" name="Google Shape;184;p18"/>
          <p:cNvGrpSpPr/>
          <p:nvPr/>
        </p:nvGrpSpPr>
        <p:grpSpPr>
          <a:xfrm>
            <a:off x="11373122" y="6045845"/>
            <a:ext cx="520923" cy="520924"/>
            <a:chOff x="11188393" y="5845917"/>
            <a:chExt cx="520923" cy="520924"/>
          </a:xfrm>
        </p:grpSpPr>
        <p:sp>
          <p:nvSpPr>
            <p:cNvPr id="185" name="Google Shape;185;p18"/>
            <p:cNvSpPr/>
            <p:nvPr/>
          </p:nvSpPr>
          <p:spPr>
            <a:xfrm>
              <a:off x="11188393" y="5845917"/>
              <a:ext cx="520923" cy="520924"/>
            </a:xfrm>
            <a:custGeom>
              <a:avLst/>
              <a:gdLst/>
              <a:ahLst/>
              <a:cxnLst/>
              <a:rect l="l" t="t" r="r" b="b"/>
              <a:pathLst>
                <a:path w="2624471" h="2624471" extrusionOk="0">
                  <a:moveTo>
                    <a:pt x="424600" y="2624472"/>
                  </a:moveTo>
                  <a:lnTo>
                    <a:pt x="2199872" y="2624472"/>
                  </a:lnTo>
                  <a:cubicBezTo>
                    <a:pt x="2434386" y="2624472"/>
                    <a:pt x="2624472" y="2434386"/>
                    <a:pt x="2624472" y="2199872"/>
                  </a:cubicBezTo>
                  <a:lnTo>
                    <a:pt x="2624472" y="424600"/>
                  </a:lnTo>
                  <a:cubicBezTo>
                    <a:pt x="2624472" y="190085"/>
                    <a:pt x="2434386" y="0"/>
                    <a:pt x="2199872" y="0"/>
                  </a:cubicBezTo>
                  <a:lnTo>
                    <a:pt x="424600" y="0"/>
                  </a:lnTo>
                  <a:cubicBezTo>
                    <a:pt x="190085" y="0"/>
                    <a:pt x="0" y="190085"/>
                    <a:pt x="0" y="424600"/>
                  </a:cubicBezTo>
                  <a:lnTo>
                    <a:pt x="0" y="2199872"/>
                  </a:lnTo>
                  <a:cubicBezTo>
                    <a:pt x="0" y="2434386"/>
                    <a:pt x="190085" y="2624472"/>
                    <a:pt x="424600" y="2624472"/>
                  </a:cubicBezTo>
                  <a:close/>
                </a:path>
              </a:pathLst>
            </a:custGeom>
            <a:solidFill>
              <a:srgbClr val="000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6" name="Google Shape;186;p18"/>
            <p:cNvSpPr/>
            <p:nvPr/>
          </p:nvSpPr>
          <p:spPr>
            <a:xfrm>
              <a:off x="11530810" y="5928817"/>
              <a:ext cx="54630" cy="54630"/>
            </a:xfrm>
            <a:custGeom>
              <a:avLst/>
              <a:gdLst/>
              <a:ahLst/>
              <a:cxnLst/>
              <a:rect l="l" t="t" r="r" b="b"/>
              <a:pathLst>
                <a:path w="275233" h="275233" extrusionOk="0">
                  <a:moveTo>
                    <a:pt x="0" y="0"/>
                  </a:moveTo>
                  <a:lnTo>
                    <a:pt x="275234" y="0"/>
                  </a:lnTo>
                  <a:lnTo>
                    <a:pt x="275234" y="275234"/>
                  </a:lnTo>
                  <a:lnTo>
                    <a:pt x="0" y="275234"/>
                  </a:lnTo>
                  <a:close/>
                </a:path>
              </a:pathLst>
            </a:custGeom>
            <a:solidFill>
              <a:srgbClr val="72E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11312270" y="5928817"/>
              <a:ext cx="273151" cy="355125"/>
            </a:xfrm>
            <a:custGeom>
              <a:avLst/>
              <a:gdLst/>
              <a:ahLst/>
              <a:cxnLst/>
              <a:rect l="l" t="t" r="r" b="b"/>
              <a:pathLst>
                <a:path w="1376168" h="1789161" extrusionOk="0">
                  <a:moveTo>
                    <a:pt x="825796" y="412898"/>
                  </a:moveTo>
                  <a:lnTo>
                    <a:pt x="550562" y="412898"/>
                  </a:lnTo>
                  <a:cubicBezTo>
                    <a:pt x="450287" y="412898"/>
                    <a:pt x="356291" y="439822"/>
                    <a:pt x="275329" y="486725"/>
                  </a:cubicBezTo>
                  <a:lnTo>
                    <a:pt x="275329" y="0"/>
                  </a:lnTo>
                  <a:lnTo>
                    <a:pt x="0" y="0"/>
                  </a:lnTo>
                  <a:lnTo>
                    <a:pt x="0" y="963366"/>
                  </a:lnTo>
                  <a:lnTo>
                    <a:pt x="0" y="1101030"/>
                  </a:lnTo>
                  <a:lnTo>
                    <a:pt x="0" y="1789162"/>
                  </a:lnTo>
                  <a:lnTo>
                    <a:pt x="275234" y="1789162"/>
                  </a:lnTo>
                  <a:lnTo>
                    <a:pt x="275234" y="1101030"/>
                  </a:lnTo>
                  <a:lnTo>
                    <a:pt x="275234" y="963366"/>
                  </a:lnTo>
                  <a:cubicBezTo>
                    <a:pt x="275234" y="811335"/>
                    <a:pt x="398437" y="688132"/>
                    <a:pt x="550467" y="688132"/>
                  </a:cubicBezTo>
                  <a:lnTo>
                    <a:pt x="825701" y="688132"/>
                  </a:lnTo>
                  <a:cubicBezTo>
                    <a:pt x="977731" y="688132"/>
                    <a:pt x="1100935" y="811335"/>
                    <a:pt x="1100935" y="963366"/>
                  </a:cubicBezTo>
                  <a:lnTo>
                    <a:pt x="1100935" y="1789162"/>
                  </a:lnTo>
                  <a:lnTo>
                    <a:pt x="1376168" y="1789162"/>
                  </a:lnTo>
                  <a:lnTo>
                    <a:pt x="1376168" y="963366"/>
                  </a:lnTo>
                  <a:cubicBezTo>
                    <a:pt x="1376264" y="659400"/>
                    <a:pt x="1129857" y="412898"/>
                    <a:pt x="825796" y="4128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88" name="Google Shape;188;p18"/>
          <p:cNvSpPr/>
          <p:nvPr/>
        </p:nvSpPr>
        <p:spPr>
          <a:xfrm>
            <a:off x="3481137" y="5443683"/>
            <a:ext cx="5229726" cy="977773"/>
          </a:xfrm>
          <a:prstGeom prst="roundRect">
            <a:avLst>
              <a:gd name="adj" fmla="val 16667"/>
            </a:avLst>
          </a:prstGeom>
          <a:solidFill>
            <a:schemeClr val="accent3">
              <a:alpha val="4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l-BE"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KYC / KYB / KYS / KYE / KYX</a:t>
            </a:r>
            <a:endParaRPr/>
          </a:p>
        </p:txBody>
      </p:sp>
      <p:sp>
        <p:nvSpPr>
          <p:cNvPr id="189" name="Google Shape;189;p18"/>
          <p:cNvSpPr/>
          <p:nvPr/>
        </p:nvSpPr>
        <p:spPr>
          <a:xfrm>
            <a:off x="7808660" y="1108565"/>
            <a:ext cx="2042700" cy="751500"/>
          </a:xfrm>
          <a:prstGeom prst="roundRect">
            <a:avLst>
              <a:gd name="adj" fmla="val 16667"/>
            </a:avLst>
          </a:prstGeom>
          <a:solidFill>
            <a:schemeClr val="accent3">
              <a:alpha val="458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BE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  <a:r>
              <a:rPr lang="nl-BE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endors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p18"/>
          <p:cNvSpPr/>
          <p:nvPr/>
        </p:nvSpPr>
        <p:spPr>
          <a:xfrm>
            <a:off x="9851353" y="3550197"/>
            <a:ext cx="2042700" cy="751500"/>
          </a:xfrm>
          <a:prstGeom prst="roundRect">
            <a:avLst>
              <a:gd name="adj" fmla="val 16667"/>
            </a:avLst>
          </a:prstGeom>
          <a:solidFill>
            <a:schemeClr val="accent3">
              <a:alpha val="458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BE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ID’s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p18"/>
          <p:cNvSpPr/>
          <p:nvPr/>
        </p:nvSpPr>
        <p:spPr>
          <a:xfrm>
            <a:off x="9990085" y="1994140"/>
            <a:ext cx="2042700" cy="751500"/>
          </a:xfrm>
          <a:prstGeom prst="roundRect">
            <a:avLst>
              <a:gd name="adj" fmla="val 16667"/>
            </a:avLst>
          </a:prstGeom>
          <a:solidFill>
            <a:schemeClr val="accent3">
              <a:alpha val="458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BE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Funds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aa08537bf2_0_12"/>
          <p:cNvSpPr txBox="1">
            <a:spLocks noGrp="1"/>
          </p:cNvSpPr>
          <p:nvPr>
            <p:ph type="title"/>
          </p:nvPr>
        </p:nvSpPr>
        <p:spPr>
          <a:xfrm>
            <a:off x="688768" y="633744"/>
            <a:ext cx="11014500" cy="7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Compliance at scale is broken</a:t>
            </a:r>
            <a:endParaRPr/>
          </a:p>
        </p:txBody>
      </p:sp>
      <p:sp>
        <p:nvSpPr>
          <p:cNvPr id="198" name="Google Shape;198;g3aa08537bf2_0_12"/>
          <p:cNvSpPr txBox="1">
            <a:spLocks noGrp="1"/>
          </p:cNvSpPr>
          <p:nvPr>
            <p:ph type="body" idx="1"/>
          </p:nvPr>
        </p:nvSpPr>
        <p:spPr>
          <a:xfrm>
            <a:off x="688767" y="1457609"/>
            <a:ext cx="11014500" cy="442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nl-BE" sz="2100" dirty="0"/>
              <a:t>Structures are more complex than ever</a:t>
            </a:r>
            <a:endParaRPr sz="2100"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nl-BE" sz="2100" dirty="0"/>
              <a:t>Data is inconsistent or missing</a:t>
            </a:r>
            <a:endParaRPr sz="2100"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nl-BE" sz="2100" dirty="0"/>
              <a:t>Every jurisdiction adds new obligations</a:t>
            </a:r>
            <a:endParaRPr sz="2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100" dirty="0"/>
              <a:t>And then</a:t>
            </a:r>
            <a:endParaRPr sz="2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nl-BE" sz="2100" dirty="0"/>
              <a:t>Remediation is coming…</a:t>
            </a:r>
            <a:endParaRPr sz="2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100" dirty="0"/>
              <a:t>Without orchestration, it’s mission impossible</a:t>
            </a:r>
            <a:endParaRPr sz="2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99" name="Google Shape;199;g3aa08537bf2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3308" y="633749"/>
            <a:ext cx="4758692" cy="259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2"/>
          <p:cNvSpPr txBox="1">
            <a:spLocks noGrp="1"/>
          </p:cNvSpPr>
          <p:nvPr>
            <p:ph type="title"/>
          </p:nvPr>
        </p:nvSpPr>
        <p:spPr>
          <a:xfrm>
            <a:off x="688768" y="633744"/>
            <a:ext cx="11014391" cy="75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1800"/>
              <a:buNone/>
            </a:pPr>
            <a:endParaRPr/>
          </a:p>
        </p:txBody>
      </p:sp>
      <p:sp>
        <p:nvSpPr>
          <p:cNvPr id="206" name="Google Shape;206;p22"/>
          <p:cNvSpPr txBox="1">
            <a:spLocks noGrp="1"/>
          </p:cNvSpPr>
          <p:nvPr>
            <p:ph type="body" idx="1"/>
          </p:nvPr>
        </p:nvSpPr>
        <p:spPr>
          <a:xfrm>
            <a:off x="688767" y="1457609"/>
            <a:ext cx="11014391" cy="4424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endParaRPr/>
          </a:p>
        </p:txBody>
      </p:sp>
      <p:pic>
        <p:nvPicPr>
          <p:cNvPr id="207" name="Google Shape;207;p22" descr="A person sitting at a desk reading a book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11864" b="3761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2"/>
          <p:cNvSpPr/>
          <p:nvPr/>
        </p:nvSpPr>
        <p:spPr>
          <a:xfrm>
            <a:off x="5016982" y="285100"/>
            <a:ext cx="7315200" cy="1448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25197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nl-BE" sz="3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 if compliance </a:t>
            </a:r>
            <a:br>
              <a:rPr lang="nl-BE" sz="3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BE" sz="3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doesn’t have to be like this</a:t>
            </a:r>
            <a:r>
              <a:rPr lang="nl-BE" sz="3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/>
          </a:p>
        </p:txBody>
      </p:sp>
      <p:grpSp>
        <p:nvGrpSpPr>
          <p:cNvPr id="209" name="Google Shape;209;p22"/>
          <p:cNvGrpSpPr/>
          <p:nvPr/>
        </p:nvGrpSpPr>
        <p:grpSpPr>
          <a:xfrm>
            <a:off x="11373122" y="6045845"/>
            <a:ext cx="520923" cy="520924"/>
            <a:chOff x="11188393" y="5845917"/>
            <a:chExt cx="520923" cy="520924"/>
          </a:xfrm>
        </p:grpSpPr>
        <p:sp>
          <p:nvSpPr>
            <p:cNvPr id="210" name="Google Shape;210;p22"/>
            <p:cNvSpPr/>
            <p:nvPr/>
          </p:nvSpPr>
          <p:spPr>
            <a:xfrm>
              <a:off x="11188393" y="5845917"/>
              <a:ext cx="520923" cy="520924"/>
            </a:xfrm>
            <a:custGeom>
              <a:avLst/>
              <a:gdLst/>
              <a:ahLst/>
              <a:cxnLst/>
              <a:rect l="l" t="t" r="r" b="b"/>
              <a:pathLst>
                <a:path w="2624471" h="2624471" extrusionOk="0">
                  <a:moveTo>
                    <a:pt x="424600" y="2624472"/>
                  </a:moveTo>
                  <a:lnTo>
                    <a:pt x="2199872" y="2624472"/>
                  </a:lnTo>
                  <a:cubicBezTo>
                    <a:pt x="2434386" y="2624472"/>
                    <a:pt x="2624472" y="2434386"/>
                    <a:pt x="2624472" y="2199872"/>
                  </a:cubicBezTo>
                  <a:lnTo>
                    <a:pt x="2624472" y="424600"/>
                  </a:lnTo>
                  <a:cubicBezTo>
                    <a:pt x="2624472" y="190085"/>
                    <a:pt x="2434386" y="0"/>
                    <a:pt x="2199872" y="0"/>
                  </a:cubicBezTo>
                  <a:lnTo>
                    <a:pt x="424600" y="0"/>
                  </a:lnTo>
                  <a:cubicBezTo>
                    <a:pt x="190085" y="0"/>
                    <a:pt x="0" y="190085"/>
                    <a:pt x="0" y="424600"/>
                  </a:cubicBezTo>
                  <a:lnTo>
                    <a:pt x="0" y="2199872"/>
                  </a:lnTo>
                  <a:cubicBezTo>
                    <a:pt x="0" y="2434386"/>
                    <a:pt x="190085" y="2624472"/>
                    <a:pt x="424600" y="2624472"/>
                  </a:cubicBezTo>
                  <a:close/>
                </a:path>
              </a:pathLst>
            </a:custGeom>
            <a:solidFill>
              <a:srgbClr val="000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1" name="Google Shape;211;p22"/>
            <p:cNvSpPr/>
            <p:nvPr/>
          </p:nvSpPr>
          <p:spPr>
            <a:xfrm>
              <a:off x="11530810" y="5928817"/>
              <a:ext cx="54630" cy="54630"/>
            </a:xfrm>
            <a:custGeom>
              <a:avLst/>
              <a:gdLst/>
              <a:ahLst/>
              <a:cxnLst/>
              <a:rect l="l" t="t" r="r" b="b"/>
              <a:pathLst>
                <a:path w="275233" h="275233" extrusionOk="0">
                  <a:moveTo>
                    <a:pt x="0" y="0"/>
                  </a:moveTo>
                  <a:lnTo>
                    <a:pt x="275234" y="0"/>
                  </a:lnTo>
                  <a:lnTo>
                    <a:pt x="275234" y="275234"/>
                  </a:lnTo>
                  <a:lnTo>
                    <a:pt x="0" y="275234"/>
                  </a:lnTo>
                  <a:close/>
                </a:path>
              </a:pathLst>
            </a:custGeom>
            <a:solidFill>
              <a:srgbClr val="72E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2" name="Google Shape;212;p22"/>
            <p:cNvSpPr/>
            <p:nvPr/>
          </p:nvSpPr>
          <p:spPr>
            <a:xfrm>
              <a:off x="11312270" y="5928817"/>
              <a:ext cx="273151" cy="355125"/>
            </a:xfrm>
            <a:custGeom>
              <a:avLst/>
              <a:gdLst/>
              <a:ahLst/>
              <a:cxnLst/>
              <a:rect l="l" t="t" r="r" b="b"/>
              <a:pathLst>
                <a:path w="1376168" h="1789161" extrusionOk="0">
                  <a:moveTo>
                    <a:pt x="825796" y="412898"/>
                  </a:moveTo>
                  <a:lnTo>
                    <a:pt x="550562" y="412898"/>
                  </a:lnTo>
                  <a:cubicBezTo>
                    <a:pt x="450287" y="412898"/>
                    <a:pt x="356291" y="439822"/>
                    <a:pt x="275329" y="486725"/>
                  </a:cubicBezTo>
                  <a:lnTo>
                    <a:pt x="275329" y="0"/>
                  </a:lnTo>
                  <a:lnTo>
                    <a:pt x="0" y="0"/>
                  </a:lnTo>
                  <a:lnTo>
                    <a:pt x="0" y="963366"/>
                  </a:lnTo>
                  <a:lnTo>
                    <a:pt x="0" y="1101030"/>
                  </a:lnTo>
                  <a:lnTo>
                    <a:pt x="0" y="1789162"/>
                  </a:lnTo>
                  <a:lnTo>
                    <a:pt x="275234" y="1789162"/>
                  </a:lnTo>
                  <a:lnTo>
                    <a:pt x="275234" y="1101030"/>
                  </a:lnTo>
                  <a:lnTo>
                    <a:pt x="275234" y="963366"/>
                  </a:lnTo>
                  <a:cubicBezTo>
                    <a:pt x="275234" y="811335"/>
                    <a:pt x="398437" y="688132"/>
                    <a:pt x="550467" y="688132"/>
                  </a:cubicBezTo>
                  <a:lnTo>
                    <a:pt x="825701" y="688132"/>
                  </a:lnTo>
                  <a:cubicBezTo>
                    <a:pt x="977731" y="688132"/>
                    <a:pt x="1100935" y="811335"/>
                    <a:pt x="1100935" y="963366"/>
                  </a:cubicBezTo>
                  <a:lnTo>
                    <a:pt x="1100935" y="1789162"/>
                  </a:lnTo>
                  <a:lnTo>
                    <a:pt x="1376168" y="1789162"/>
                  </a:lnTo>
                  <a:lnTo>
                    <a:pt x="1376168" y="963366"/>
                  </a:lnTo>
                  <a:cubicBezTo>
                    <a:pt x="1376264" y="659400"/>
                    <a:pt x="1129857" y="412898"/>
                    <a:pt x="825796" y="4128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3" descr="A person pointing at a screen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b="15615"/>
          <a:stretch/>
        </p:blipFill>
        <p:spPr>
          <a:xfrm>
            <a:off x="1396" y="-1"/>
            <a:ext cx="12190604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" name="Google Shape;219;p23"/>
          <p:cNvGrpSpPr/>
          <p:nvPr/>
        </p:nvGrpSpPr>
        <p:grpSpPr>
          <a:xfrm>
            <a:off x="11373122" y="6045845"/>
            <a:ext cx="520923" cy="520924"/>
            <a:chOff x="11188393" y="5845917"/>
            <a:chExt cx="520923" cy="520924"/>
          </a:xfrm>
        </p:grpSpPr>
        <p:sp>
          <p:nvSpPr>
            <p:cNvPr id="220" name="Google Shape;220;p23"/>
            <p:cNvSpPr/>
            <p:nvPr/>
          </p:nvSpPr>
          <p:spPr>
            <a:xfrm>
              <a:off x="11188393" y="5845917"/>
              <a:ext cx="520923" cy="520924"/>
            </a:xfrm>
            <a:custGeom>
              <a:avLst/>
              <a:gdLst/>
              <a:ahLst/>
              <a:cxnLst/>
              <a:rect l="l" t="t" r="r" b="b"/>
              <a:pathLst>
                <a:path w="2624471" h="2624471" extrusionOk="0">
                  <a:moveTo>
                    <a:pt x="424600" y="2624472"/>
                  </a:moveTo>
                  <a:lnTo>
                    <a:pt x="2199872" y="2624472"/>
                  </a:lnTo>
                  <a:cubicBezTo>
                    <a:pt x="2434386" y="2624472"/>
                    <a:pt x="2624472" y="2434386"/>
                    <a:pt x="2624472" y="2199872"/>
                  </a:cubicBezTo>
                  <a:lnTo>
                    <a:pt x="2624472" y="424600"/>
                  </a:lnTo>
                  <a:cubicBezTo>
                    <a:pt x="2624472" y="190085"/>
                    <a:pt x="2434386" y="0"/>
                    <a:pt x="2199872" y="0"/>
                  </a:cubicBezTo>
                  <a:lnTo>
                    <a:pt x="424600" y="0"/>
                  </a:lnTo>
                  <a:cubicBezTo>
                    <a:pt x="190085" y="0"/>
                    <a:pt x="0" y="190085"/>
                    <a:pt x="0" y="424600"/>
                  </a:cubicBezTo>
                  <a:lnTo>
                    <a:pt x="0" y="2199872"/>
                  </a:lnTo>
                  <a:cubicBezTo>
                    <a:pt x="0" y="2434386"/>
                    <a:pt x="190085" y="2624472"/>
                    <a:pt x="424600" y="2624472"/>
                  </a:cubicBezTo>
                  <a:close/>
                </a:path>
              </a:pathLst>
            </a:custGeom>
            <a:solidFill>
              <a:srgbClr val="000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11530810" y="5928817"/>
              <a:ext cx="54630" cy="54630"/>
            </a:xfrm>
            <a:custGeom>
              <a:avLst/>
              <a:gdLst/>
              <a:ahLst/>
              <a:cxnLst/>
              <a:rect l="l" t="t" r="r" b="b"/>
              <a:pathLst>
                <a:path w="275233" h="275233" extrusionOk="0">
                  <a:moveTo>
                    <a:pt x="0" y="0"/>
                  </a:moveTo>
                  <a:lnTo>
                    <a:pt x="275234" y="0"/>
                  </a:lnTo>
                  <a:lnTo>
                    <a:pt x="275234" y="275234"/>
                  </a:lnTo>
                  <a:lnTo>
                    <a:pt x="0" y="275234"/>
                  </a:lnTo>
                  <a:close/>
                </a:path>
              </a:pathLst>
            </a:custGeom>
            <a:solidFill>
              <a:srgbClr val="72E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11312270" y="5928817"/>
              <a:ext cx="273151" cy="355125"/>
            </a:xfrm>
            <a:custGeom>
              <a:avLst/>
              <a:gdLst/>
              <a:ahLst/>
              <a:cxnLst/>
              <a:rect l="l" t="t" r="r" b="b"/>
              <a:pathLst>
                <a:path w="1376168" h="1789161" extrusionOk="0">
                  <a:moveTo>
                    <a:pt x="825796" y="412898"/>
                  </a:moveTo>
                  <a:lnTo>
                    <a:pt x="550562" y="412898"/>
                  </a:lnTo>
                  <a:cubicBezTo>
                    <a:pt x="450287" y="412898"/>
                    <a:pt x="356291" y="439822"/>
                    <a:pt x="275329" y="486725"/>
                  </a:cubicBezTo>
                  <a:lnTo>
                    <a:pt x="275329" y="0"/>
                  </a:lnTo>
                  <a:lnTo>
                    <a:pt x="0" y="0"/>
                  </a:lnTo>
                  <a:lnTo>
                    <a:pt x="0" y="963366"/>
                  </a:lnTo>
                  <a:lnTo>
                    <a:pt x="0" y="1101030"/>
                  </a:lnTo>
                  <a:lnTo>
                    <a:pt x="0" y="1789162"/>
                  </a:lnTo>
                  <a:lnTo>
                    <a:pt x="275234" y="1789162"/>
                  </a:lnTo>
                  <a:lnTo>
                    <a:pt x="275234" y="1101030"/>
                  </a:lnTo>
                  <a:lnTo>
                    <a:pt x="275234" y="963366"/>
                  </a:lnTo>
                  <a:cubicBezTo>
                    <a:pt x="275234" y="811335"/>
                    <a:pt x="398437" y="688132"/>
                    <a:pt x="550467" y="688132"/>
                  </a:cubicBezTo>
                  <a:lnTo>
                    <a:pt x="825701" y="688132"/>
                  </a:lnTo>
                  <a:cubicBezTo>
                    <a:pt x="977731" y="688132"/>
                    <a:pt x="1100935" y="811335"/>
                    <a:pt x="1100935" y="963366"/>
                  </a:cubicBezTo>
                  <a:lnTo>
                    <a:pt x="1100935" y="1789162"/>
                  </a:lnTo>
                  <a:lnTo>
                    <a:pt x="1376168" y="1789162"/>
                  </a:lnTo>
                  <a:lnTo>
                    <a:pt x="1376168" y="963366"/>
                  </a:lnTo>
                  <a:cubicBezTo>
                    <a:pt x="1376264" y="659400"/>
                    <a:pt x="1129857" y="412898"/>
                    <a:pt x="825796" y="4128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23" name="Google Shape;223;p23"/>
          <p:cNvSpPr/>
          <p:nvPr/>
        </p:nvSpPr>
        <p:spPr>
          <a:xfrm>
            <a:off x="5967662" y="4471144"/>
            <a:ext cx="6921403" cy="209562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3"/>
          <p:cNvSpPr txBox="1"/>
          <p:nvPr/>
        </p:nvSpPr>
        <p:spPr>
          <a:xfrm>
            <a:off x="6336630" y="4734126"/>
            <a:ext cx="702289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Orchestrator </a:t>
            </a:r>
            <a:br>
              <a:rPr lang="nl-BE"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BE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of compliance workflows </a:t>
            </a:r>
            <a:br>
              <a:rPr lang="nl-BE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BE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for counterparty lifecycle</a:t>
            </a:r>
            <a:endParaRPr/>
          </a:p>
        </p:txBody>
      </p:sp>
      <p:grpSp>
        <p:nvGrpSpPr>
          <p:cNvPr id="225" name="Google Shape;225;p23"/>
          <p:cNvGrpSpPr/>
          <p:nvPr/>
        </p:nvGrpSpPr>
        <p:grpSpPr>
          <a:xfrm>
            <a:off x="1690370" y="2646812"/>
            <a:ext cx="4110919" cy="1355821"/>
            <a:chOff x="1690370" y="2630770"/>
            <a:chExt cx="4110919" cy="1355821"/>
          </a:xfrm>
        </p:grpSpPr>
        <p:sp>
          <p:nvSpPr>
            <p:cNvPr id="226" name="Google Shape;226;p23"/>
            <p:cNvSpPr/>
            <p:nvPr/>
          </p:nvSpPr>
          <p:spPr>
            <a:xfrm>
              <a:off x="1917029" y="2829424"/>
              <a:ext cx="3657600" cy="958512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7" name="Google Shape;227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90370" y="2630770"/>
              <a:ext cx="4110919" cy="135582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"/>
          <p:cNvSpPr txBox="1">
            <a:spLocks noGrp="1"/>
          </p:cNvSpPr>
          <p:nvPr>
            <p:ph type="title" idx="4294967295"/>
          </p:nvPr>
        </p:nvSpPr>
        <p:spPr>
          <a:xfrm>
            <a:off x="1" y="517300"/>
            <a:ext cx="12192000" cy="75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2800"/>
              <a:buFont typeface="Montserrat"/>
              <a:buNone/>
            </a:pPr>
            <a:r>
              <a:rPr lang="nl-BE" sz="3200">
                <a:solidFill>
                  <a:schemeClr val="lt1"/>
                </a:solidFill>
              </a:rPr>
              <a:t>A customisable &amp; modular platform </a:t>
            </a:r>
            <a:br>
              <a:rPr lang="nl-BE" sz="3200">
                <a:solidFill>
                  <a:schemeClr val="lt1"/>
                </a:solidFill>
              </a:rPr>
            </a:br>
            <a:r>
              <a:rPr lang="nl-BE" sz="3200" b="0">
                <a:solidFill>
                  <a:schemeClr val="lt1"/>
                </a:solidFill>
              </a:rPr>
              <a:t>that grows with you</a:t>
            </a:r>
            <a:endParaRPr sz="3200" b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1625600" y="1770744"/>
            <a:ext cx="8940800" cy="5428340"/>
          </a:xfrm>
          <a:prstGeom prst="roundRect">
            <a:avLst>
              <a:gd name="adj" fmla="val 801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4" name="Google Shape;234;p3"/>
          <p:cNvGrpSpPr/>
          <p:nvPr/>
        </p:nvGrpSpPr>
        <p:grpSpPr>
          <a:xfrm>
            <a:off x="1606866" y="2065689"/>
            <a:ext cx="8978269" cy="4488975"/>
            <a:chOff x="1322249" y="1688319"/>
            <a:chExt cx="8978269" cy="4488975"/>
          </a:xfrm>
        </p:grpSpPr>
        <p:pic>
          <p:nvPicPr>
            <p:cNvPr id="235" name="Google Shape;235;p3" descr="A blue square with white letter and icons&#10;&#10;AI-generated content may be incorrect."/>
            <p:cNvPicPr preferRelativeResize="0"/>
            <p:nvPr/>
          </p:nvPicPr>
          <p:blipFill rotWithShape="1">
            <a:blip r:embed="rId3">
              <a:alphaModFix/>
            </a:blip>
            <a:srcRect l="16111" t="15684" r="16350" b="18017"/>
            <a:stretch/>
          </p:blipFill>
          <p:spPr>
            <a:xfrm>
              <a:off x="4084995" y="2104232"/>
              <a:ext cx="3696207" cy="36283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6" name="Google Shape;236;p3"/>
            <p:cNvSpPr txBox="1"/>
            <p:nvPr/>
          </p:nvSpPr>
          <p:spPr>
            <a:xfrm>
              <a:off x="6100196" y="5807962"/>
              <a:ext cx="14056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BE" sz="1200" b="0" i="0" u="none" strike="noStrike" cap="none">
                  <a:solidFill>
                    <a:srgbClr val="0000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MiFID, IDD, ESG </a:t>
              </a:r>
              <a:br>
                <a:rPr lang="nl-BE" sz="1200" b="0" i="0" u="none" strike="noStrike" cap="none">
                  <a:solidFill>
                    <a:srgbClr val="000059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nl-BE" sz="1200" b="0" i="0" u="none" strike="noStrike" cap="none">
                  <a:solidFill>
                    <a:srgbClr val="0000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&amp; DORA profiling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"/>
            <p:cNvSpPr txBox="1"/>
            <p:nvPr/>
          </p:nvSpPr>
          <p:spPr>
            <a:xfrm>
              <a:off x="7973426" y="5210752"/>
              <a:ext cx="1475554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BE" sz="1200" b="0" i="0" u="none" strike="noStrike" cap="none">
                  <a:solidFill>
                    <a:srgbClr val="0000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Client outreach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"/>
            <p:cNvSpPr txBox="1"/>
            <p:nvPr/>
          </p:nvSpPr>
          <p:spPr>
            <a:xfrm>
              <a:off x="1322249" y="5210752"/>
              <a:ext cx="26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BE" sz="1200" b="0" i="0" u="none" strike="noStrike" cap="none">
                  <a:solidFill>
                    <a:srgbClr val="0000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Case management &amp; </a:t>
              </a:r>
              <a:br>
                <a:rPr lang="nl-BE" sz="1200" b="0" i="0" u="none" strike="noStrike" cap="none">
                  <a:solidFill>
                    <a:srgbClr val="000059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nl-BE" sz="1200" b="0" i="0" u="none" strike="noStrike" cap="none">
                  <a:solidFill>
                    <a:srgbClr val="0000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continuous  risk monitoring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"/>
            <p:cNvSpPr txBox="1"/>
            <p:nvPr/>
          </p:nvSpPr>
          <p:spPr>
            <a:xfrm>
              <a:off x="4321731" y="5807962"/>
              <a:ext cx="14056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BE" sz="1200" b="0" i="0" u="none" strike="noStrike" cap="none">
                  <a:solidFill>
                    <a:srgbClr val="0000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Transaction monitoring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"/>
            <p:cNvSpPr txBox="1"/>
            <p:nvPr/>
          </p:nvSpPr>
          <p:spPr>
            <a:xfrm>
              <a:off x="7973426" y="4210266"/>
              <a:ext cx="103902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BE" sz="1200" b="0" i="0" u="none" strike="noStrike" cap="none">
                  <a:solidFill>
                    <a:srgbClr val="0000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Reporting &amp; analytics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"/>
            <p:cNvSpPr txBox="1"/>
            <p:nvPr/>
          </p:nvSpPr>
          <p:spPr>
            <a:xfrm>
              <a:off x="2663189" y="3323513"/>
              <a:ext cx="12803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BE" sz="1200" b="0" i="0" u="none" strike="noStrike" cap="none">
                  <a:solidFill>
                    <a:srgbClr val="0000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Identification &amp; validation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"/>
            <p:cNvSpPr txBox="1"/>
            <p:nvPr/>
          </p:nvSpPr>
          <p:spPr>
            <a:xfrm>
              <a:off x="6100196" y="1688319"/>
              <a:ext cx="18021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BE" sz="1200" b="0" i="0" u="none" strike="noStrike" cap="none">
                  <a:solidFill>
                    <a:srgbClr val="0000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Document validation &amp; fraud detection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"/>
            <p:cNvSpPr txBox="1"/>
            <p:nvPr/>
          </p:nvSpPr>
          <p:spPr>
            <a:xfrm>
              <a:off x="7973426" y="2270247"/>
              <a:ext cx="9777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BE" sz="1200" b="0" i="0" u="none" strike="noStrike" cap="none">
                  <a:solidFill>
                    <a:srgbClr val="0000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Digital signing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"/>
            <p:cNvSpPr txBox="1"/>
            <p:nvPr/>
          </p:nvSpPr>
          <p:spPr>
            <a:xfrm>
              <a:off x="1591675" y="2270247"/>
              <a:ext cx="23518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BE" sz="1200" b="0" i="0" u="none" strike="noStrike" cap="none">
                  <a:solidFill>
                    <a:srgbClr val="0000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Automated data &amp; </a:t>
              </a:r>
              <a:br>
                <a:rPr lang="nl-BE" sz="1200" b="0" i="0" u="none" strike="noStrike" cap="none">
                  <a:solidFill>
                    <a:srgbClr val="000059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nl-BE" sz="1200" b="0" i="0" u="none" strike="noStrike" cap="none">
                  <a:solidFill>
                    <a:srgbClr val="0000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document enrichment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3647997" y="1688319"/>
              <a:ext cx="20793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BE" sz="1200" b="0" i="0" u="none" strike="noStrike" cap="none">
                  <a:solidFill>
                    <a:srgbClr val="0000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UBO verification &amp; confirmation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246808" y="4210266"/>
              <a:ext cx="169676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BE" sz="1200" b="0" i="0" u="none" strike="noStrike" cap="none">
                  <a:solidFill>
                    <a:srgbClr val="0000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Comprehensive risk scoring engine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"/>
            <p:cNvSpPr txBox="1"/>
            <p:nvPr/>
          </p:nvSpPr>
          <p:spPr>
            <a:xfrm>
              <a:off x="7973425" y="3323513"/>
              <a:ext cx="232709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BE" sz="1200" b="0" i="0" u="none" strike="noStrike" cap="none">
                  <a:solidFill>
                    <a:srgbClr val="0000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AML, PEP &amp; adverse media screening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9"/>
          <p:cNvSpPr/>
          <p:nvPr/>
        </p:nvSpPr>
        <p:spPr>
          <a:xfrm>
            <a:off x="6814909" y="1297762"/>
            <a:ext cx="4728000" cy="4638194"/>
          </a:xfrm>
          <a:prstGeom prst="roundRect">
            <a:avLst>
              <a:gd name="adj" fmla="val 62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53" name="Google Shape;253;p19"/>
          <p:cNvGraphicFramePr/>
          <p:nvPr/>
        </p:nvGraphicFramePr>
        <p:xfrm>
          <a:off x="6814909" y="130377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{AC580CD3-CAA6-4515-A3DC-B745B1604C21}</a:tableStyleId>
              </a:tblPr>
              <a:tblGrid>
                <a:gridCol w="118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7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7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7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7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7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54" name="Google Shape;254;p19"/>
          <p:cNvSpPr txBox="1">
            <a:spLocks noGrp="1"/>
          </p:cNvSpPr>
          <p:nvPr>
            <p:ph type="title" idx="4294967295"/>
          </p:nvPr>
        </p:nvSpPr>
        <p:spPr>
          <a:xfrm>
            <a:off x="649091" y="633413"/>
            <a:ext cx="11542909" cy="75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A"/>
              </a:buClr>
              <a:buSzPts val="2800"/>
              <a:buFont typeface="Montserrat"/>
              <a:buNone/>
            </a:pPr>
            <a:r>
              <a:rPr lang="nl-BE">
                <a:solidFill>
                  <a:schemeClr val="lt1"/>
                </a:solidFill>
              </a:rPr>
              <a:t>We orchestrate the ecosystem </a:t>
            </a:r>
            <a:br>
              <a:rPr lang="nl-BE">
                <a:solidFill>
                  <a:schemeClr val="lt1"/>
                </a:solidFill>
              </a:rPr>
            </a:br>
            <a:r>
              <a:rPr lang="nl-BE" b="0">
                <a:solidFill>
                  <a:schemeClr val="lt1"/>
                </a:solidFill>
              </a:rPr>
              <a:t>with seamless API integration</a:t>
            </a:r>
            <a:endParaRPr b="0">
              <a:solidFill>
                <a:schemeClr val="lt1"/>
              </a:solidFill>
            </a:endParaRPr>
          </a:p>
        </p:txBody>
      </p:sp>
      <p:grpSp>
        <p:nvGrpSpPr>
          <p:cNvPr id="255" name="Google Shape;255;p19"/>
          <p:cNvGrpSpPr/>
          <p:nvPr/>
        </p:nvGrpSpPr>
        <p:grpSpPr>
          <a:xfrm>
            <a:off x="966142" y="1758080"/>
            <a:ext cx="5211109" cy="4274128"/>
            <a:chOff x="966142" y="1661828"/>
            <a:chExt cx="5211109" cy="4274128"/>
          </a:xfrm>
        </p:grpSpPr>
        <p:grpSp>
          <p:nvGrpSpPr>
            <p:cNvPr id="256" name="Google Shape;256;p19"/>
            <p:cNvGrpSpPr/>
            <p:nvPr/>
          </p:nvGrpSpPr>
          <p:grpSpPr>
            <a:xfrm>
              <a:off x="3062158" y="3406352"/>
              <a:ext cx="942294" cy="942297"/>
              <a:chOff x="8749993" y="1561300"/>
              <a:chExt cx="520923" cy="520924"/>
            </a:xfrm>
          </p:grpSpPr>
          <p:sp>
            <p:nvSpPr>
              <p:cNvPr id="257" name="Google Shape;257;p19"/>
              <p:cNvSpPr/>
              <p:nvPr/>
            </p:nvSpPr>
            <p:spPr>
              <a:xfrm>
                <a:off x="8749993" y="1561300"/>
                <a:ext cx="520923" cy="520924"/>
              </a:xfrm>
              <a:custGeom>
                <a:avLst/>
                <a:gdLst/>
                <a:ahLst/>
                <a:cxnLst/>
                <a:rect l="l" t="t" r="r" b="b"/>
                <a:pathLst>
                  <a:path w="2624471" h="2624471" extrusionOk="0">
                    <a:moveTo>
                      <a:pt x="424600" y="2624472"/>
                    </a:moveTo>
                    <a:lnTo>
                      <a:pt x="2199872" y="2624472"/>
                    </a:lnTo>
                    <a:cubicBezTo>
                      <a:pt x="2434386" y="2624472"/>
                      <a:pt x="2624472" y="2434386"/>
                      <a:pt x="2624472" y="2199872"/>
                    </a:cubicBezTo>
                    <a:lnTo>
                      <a:pt x="2624472" y="424600"/>
                    </a:lnTo>
                    <a:cubicBezTo>
                      <a:pt x="2624472" y="190085"/>
                      <a:pt x="2434386" y="0"/>
                      <a:pt x="2199872" y="0"/>
                    </a:cubicBezTo>
                    <a:lnTo>
                      <a:pt x="424600" y="0"/>
                    </a:lnTo>
                    <a:cubicBezTo>
                      <a:pt x="190085" y="0"/>
                      <a:pt x="0" y="190085"/>
                      <a:pt x="0" y="424600"/>
                    </a:cubicBezTo>
                    <a:lnTo>
                      <a:pt x="0" y="2199872"/>
                    </a:lnTo>
                    <a:cubicBezTo>
                      <a:pt x="0" y="2434386"/>
                      <a:pt x="190085" y="2624472"/>
                      <a:pt x="424600" y="2624472"/>
                    </a:cubicBezTo>
                    <a:close/>
                  </a:path>
                </a:pathLst>
              </a:cu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Montserrat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9092410" y="1644200"/>
                <a:ext cx="54630" cy="54630"/>
              </a:xfrm>
              <a:custGeom>
                <a:avLst/>
                <a:gdLst/>
                <a:ahLst/>
                <a:cxnLst/>
                <a:rect l="l" t="t" r="r" b="b"/>
                <a:pathLst>
                  <a:path w="275233" h="275233" extrusionOk="0">
                    <a:moveTo>
                      <a:pt x="0" y="0"/>
                    </a:moveTo>
                    <a:lnTo>
                      <a:pt x="275234" y="0"/>
                    </a:lnTo>
                    <a:lnTo>
                      <a:pt x="275234" y="275234"/>
                    </a:lnTo>
                    <a:lnTo>
                      <a:pt x="0" y="275234"/>
                    </a:lnTo>
                    <a:close/>
                  </a:path>
                </a:pathLst>
              </a:custGeom>
              <a:solidFill>
                <a:srgbClr val="72EC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Montserrat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8873870" y="1644200"/>
                <a:ext cx="273151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376168" h="1789161" extrusionOk="0">
                    <a:moveTo>
                      <a:pt x="825796" y="412898"/>
                    </a:moveTo>
                    <a:lnTo>
                      <a:pt x="550562" y="412898"/>
                    </a:lnTo>
                    <a:cubicBezTo>
                      <a:pt x="450287" y="412898"/>
                      <a:pt x="356291" y="439822"/>
                      <a:pt x="275329" y="486725"/>
                    </a:cubicBezTo>
                    <a:lnTo>
                      <a:pt x="275329" y="0"/>
                    </a:lnTo>
                    <a:lnTo>
                      <a:pt x="0" y="0"/>
                    </a:lnTo>
                    <a:lnTo>
                      <a:pt x="0" y="963366"/>
                    </a:lnTo>
                    <a:lnTo>
                      <a:pt x="0" y="1101030"/>
                    </a:lnTo>
                    <a:lnTo>
                      <a:pt x="0" y="1789162"/>
                    </a:lnTo>
                    <a:lnTo>
                      <a:pt x="275234" y="1789162"/>
                    </a:lnTo>
                    <a:lnTo>
                      <a:pt x="275234" y="1101030"/>
                    </a:lnTo>
                    <a:lnTo>
                      <a:pt x="275234" y="963366"/>
                    </a:lnTo>
                    <a:cubicBezTo>
                      <a:pt x="275234" y="811335"/>
                      <a:pt x="398437" y="688132"/>
                      <a:pt x="550467" y="688132"/>
                    </a:cubicBezTo>
                    <a:lnTo>
                      <a:pt x="825701" y="688132"/>
                    </a:lnTo>
                    <a:cubicBezTo>
                      <a:pt x="977731" y="688132"/>
                      <a:pt x="1100935" y="811335"/>
                      <a:pt x="1100935" y="963366"/>
                    </a:cubicBezTo>
                    <a:lnTo>
                      <a:pt x="1100935" y="1789162"/>
                    </a:lnTo>
                    <a:lnTo>
                      <a:pt x="1376168" y="1789162"/>
                    </a:lnTo>
                    <a:lnTo>
                      <a:pt x="1376168" y="963366"/>
                    </a:lnTo>
                    <a:cubicBezTo>
                      <a:pt x="1376264" y="659400"/>
                      <a:pt x="1129857" y="412898"/>
                      <a:pt x="825796" y="4128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Montserrat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260" name="Google Shape;260;p19"/>
            <p:cNvSpPr/>
            <p:nvPr/>
          </p:nvSpPr>
          <p:spPr>
            <a:xfrm>
              <a:off x="1725402" y="2128958"/>
              <a:ext cx="3615772" cy="3615772"/>
            </a:xfrm>
            <a:prstGeom prst="ellipse">
              <a:avLst/>
            </a:prstGeom>
            <a:noFill/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966142" y="3927323"/>
              <a:ext cx="1365611" cy="751437"/>
            </a:xfrm>
            <a:prstGeom prst="roundRect">
              <a:avLst>
                <a:gd name="adj" fmla="val 16667"/>
              </a:avLst>
            </a:prstGeom>
            <a:solidFill>
              <a:srgbClr val="C5D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BE" sz="14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CRM Systems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4403238" y="2505845"/>
              <a:ext cx="1365611" cy="751437"/>
            </a:xfrm>
            <a:prstGeom prst="roundRect">
              <a:avLst>
                <a:gd name="adj" fmla="val 16667"/>
              </a:avLst>
            </a:prstGeom>
            <a:solidFill>
              <a:srgbClr val="C5D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BE" sz="14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Core Systems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1296845" y="2510122"/>
              <a:ext cx="1365611" cy="751437"/>
            </a:xfrm>
            <a:prstGeom prst="roundRect">
              <a:avLst>
                <a:gd name="adj" fmla="val 16667"/>
              </a:avLst>
            </a:prstGeom>
            <a:solidFill>
              <a:srgbClr val="C5D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BE" sz="14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Transaction Monitoring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2850482" y="1661828"/>
              <a:ext cx="1365611" cy="751437"/>
            </a:xfrm>
            <a:prstGeom prst="roundRect">
              <a:avLst>
                <a:gd name="adj" fmla="val 16667"/>
              </a:avLst>
            </a:prstGeom>
            <a:solidFill>
              <a:srgbClr val="C5D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BE" sz="14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KYC Data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9"/>
            <p:cNvSpPr/>
            <p:nvPr/>
          </p:nvSpPr>
          <p:spPr>
            <a:xfrm>
              <a:off x="4811640" y="3963462"/>
              <a:ext cx="1365611" cy="751437"/>
            </a:xfrm>
            <a:prstGeom prst="roundRect">
              <a:avLst>
                <a:gd name="adj" fmla="val 16667"/>
              </a:avLst>
            </a:prstGeom>
            <a:solidFill>
              <a:srgbClr val="C5D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BE" sz="14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Digital Signing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9"/>
            <p:cNvSpPr/>
            <p:nvPr/>
          </p:nvSpPr>
          <p:spPr>
            <a:xfrm>
              <a:off x="3899403" y="5184519"/>
              <a:ext cx="1365611" cy="751437"/>
            </a:xfrm>
            <a:prstGeom prst="roundRect">
              <a:avLst>
                <a:gd name="adj" fmla="val 16667"/>
              </a:avLst>
            </a:prstGeom>
            <a:solidFill>
              <a:srgbClr val="C5D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BE" sz="14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ID &amp; V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9"/>
            <p:cNvSpPr/>
            <p:nvPr/>
          </p:nvSpPr>
          <p:spPr>
            <a:xfrm>
              <a:off x="1880169" y="5057044"/>
              <a:ext cx="1365611" cy="751437"/>
            </a:xfrm>
            <a:prstGeom prst="roundRect">
              <a:avLst>
                <a:gd name="adj" fmla="val 16667"/>
              </a:avLst>
            </a:prstGeom>
            <a:solidFill>
              <a:srgbClr val="C5D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BE" sz="14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AML Screening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8" name="Google Shape;268;p19"/>
          <p:cNvPicPr preferRelativeResize="0"/>
          <p:nvPr/>
        </p:nvPicPr>
        <p:blipFill rotWithShape="1">
          <a:blip r:embed="rId3">
            <a:alphaModFix/>
          </a:blip>
          <a:srcRect t="1790" b="-532"/>
          <a:stretch/>
        </p:blipFill>
        <p:spPr>
          <a:xfrm>
            <a:off x="8213808" y="4087098"/>
            <a:ext cx="760298" cy="324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9" descr="A black background with a black square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8545" y="5432917"/>
            <a:ext cx="1050825" cy="245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9"/>
          <p:cNvPicPr preferRelativeResize="0"/>
          <p:nvPr/>
        </p:nvPicPr>
        <p:blipFill rotWithShape="1">
          <a:blip r:embed="rId5">
            <a:alphaModFix/>
          </a:blip>
          <a:srcRect l="30699" t="-8655" r="28347" b="8293"/>
          <a:stretch/>
        </p:blipFill>
        <p:spPr>
          <a:xfrm>
            <a:off x="10659434" y="3365823"/>
            <a:ext cx="581148" cy="49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9"/>
          <p:cNvPicPr preferRelativeResize="0"/>
          <p:nvPr/>
        </p:nvPicPr>
        <p:blipFill rotWithShape="1">
          <a:blip r:embed="rId6">
            <a:alphaModFix/>
          </a:blip>
          <a:srcRect l="-34676" t="-20080" r="-24913" b="-10318"/>
          <a:stretch/>
        </p:blipFill>
        <p:spPr>
          <a:xfrm>
            <a:off x="7096702" y="3393347"/>
            <a:ext cx="629203" cy="437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9"/>
          <p:cNvPicPr preferRelativeResize="0"/>
          <p:nvPr/>
        </p:nvPicPr>
        <p:blipFill rotWithShape="1">
          <a:blip r:embed="rId7">
            <a:alphaModFix/>
          </a:blip>
          <a:srcRect t="1852" b="2930"/>
          <a:stretch/>
        </p:blipFill>
        <p:spPr>
          <a:xfrm>
            <a:off x="8126050" y="2730087"/>
            <a:ext cx="935815" cy="433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9" descr="A blue and black logo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 t="35161" b="35067"/>
          <a:stretch/>
        </p:blipFill>
        <p:spPr>
          <a:xfrm>
            <a:off x="8044393" y="1536882"/>
            <a:ext cx="1099129" cy="18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9"/>
          <p:cNvPicPr preferRelativeResize="0"/>
          <p:nvPr/>
        </p:nvPicPr>
        <p:blipFill rotWithShape="1">
          <a:blip r:embed="rId9">
            <a:alphaModFix/>
          </a:blip>
          <a:srcRect t="7406" b="7409"/>
          <a:stretch/>
        </p:blipFill>
        <p:spPr>
          <a:xfrm>
            <a:off x="6994506" y="2051456"/>
            <a:ext cx="833595" cy="46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9" descr="Sopra Banking Software"/>
          <p:cNvPicPr preferRelativeResize="0"/>
          <p:nvPr/>
        </p:nvPicPr>
        <p:blipFill rotWithShape="1">
          <a:blip r:embed="rId10">
            <a:alphaModFix/>
          </a:blip>
          <a:srcRect l="8484" t="22609" r="13360" b="18772"/>
          <a:stretch/>
        </p:blipFill>
        <p:spPr>
          <a:xfrm>
            <a:off x="9190628" y="2041680"/>
            <a:ext cx="1160269" cy="48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9" descr="Salesforce - Wikipedia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49135" y="4663105"/>
            <a:ext cx="724337" cy="507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245350" y="5433560"/>
            <a:ext cx="1050825" cy="244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9"/>
          <p:cNvPicPr preferRelativeResize="0"/>
          <p:nvPr/>
        </p:nvPicPr>
        <p:blipFill rotWithShape="1">
          <a:blip r:embed="rId13">
            <a:alphaModFix/>
          </a:blip>
          <a:srcRect l="10032" t="34476" r="11528" b="34592"/>
          <a:stretch/>
        </p:blipFill>
        <p:spPr>
          <a:xfrm>
            <a:off x="8024403" y="3486105"/>
            <a:ext cx="1139109" cy="252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402996" y="2755264"/>
            <a:ext cx="735533" cy="383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9"/>
          <p:cNvPicPr preferRelativeResize="0"/>
          <p:nvPr/>
        </p:nvPicPr>
        <p:blipFill rotWithShape="1">
          <a:blip r:embed="rId15">
            <a:alphaModFix/>
          </a:blip>
          <a:srcRect l="20664" t="13185" b="13184"/>
          <a:stretch/>
        </p:blipFill>
        <p:spPr>
          <a:xfrm>
            <a:off x="7068388" y="2708145"/>
            <a:ext cx="685831" cy="47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376145" y="2071894"/>
            <a:ext cx="435625" cy="42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555651" y="2151551"/>
            <a:ext cx="788715" cy="26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232437" y="3926420"/>
            <a:ext cx="1076650" cy="645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9" descr="A blue and grey logo&#10;&#10;AI-generated content may be incorrect.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508338" y="1412482"/>
            <a:ext cx="883341" cy="430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9" descr="A blue text on a white background&#10;&#10;AI-generated content may be incorrect.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356450" y="1475493"/>
            <a:ext cx="828625" cy="30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9"/>
          <p:cNvPicPr preferRelativeResize="0"/>
          <p:nvPr/>
        </p:nvPicPr>
        <p:blipFill rotWithShape="1">
          <a:blip r:embed="rId21">
            <a:alphaModFix/>
          </a:blip>
          <a:srcRect t="15258" b="15258"/>
          <a:stretch/>
        </p:blipFill>
        <p:spPr>
          <a:xfrm>
            <a:off x="9349950" y="3395581"/>
            <a:ext cx="841624" cy="433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9"/>
          <p:cNvPicPr preferRelativeResize="0"/>
          <p:nvPr/>
        </p:nvPicPr>
        <p:blipFill rotWithShape="1">
          <a:blip r:embed="rId22">
            <a:alphaModFix/>
          </a:blip>
          <a:srcRect t="7361" b="7361"/>
          <a:stretch/>
        </p:blipFill>
        <p:spPr>
          <a:xfrm>
            <a:off x="8129973" y="4793612"/>
            <a:ext cx="927968" cy="246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9" descr="A logo for a company&#10;&#10;AI-generated content may be incorrect.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0652379" y="2649204"/>
            <a:ext cx="595258" cy="595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9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9191291" y="4758198"/>
            <a:ext cx="1158943" cy="3168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0" name="Google Shape;290;p19"/>
          <p:cNvGrpSpPr/>
          <p:nvPr/>
        </p:nvGrpSpPr>
        <p:grpSpPr>
          <a:xfrm>
            <a:off x="7016636" y="1432963"/>
            <a:ext cx="876415" cy="389636"/>
            <a:chOff x="6971824" y="1326689"/>
            <a:chExt cx="876415" cy="389636"/>
          </a:xfrm>
        </p:grpSpPr>
        <p:pic>
          <p:nvPicPr>
            <p:cNvPr id="291" name="Google Shape;291;p19" descr="A red and blue text on a black background&#10;&#10;AI-generated content may be incorrect."/>
            <p:cNvPicPr preferRelativeResize="0"/>
            <p:nvPr/>
          </p:nvPicPr>
          <p:blipFill rotWithShape="1">
            <a:blip r:embed="rId25">
              <a:alphaModFix/>
            </a:blip>
            <a:srcRect r="53038"/>
            <a:stretch/>
          </p:blipFill>
          <p:spPr>
            <a:xfrm>
              <a:off x="6983077" y="1326689"/>
              <a:ext cx="766829" cy="206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19" descr="A red and blue text on a black background&#10;&#10;AI-generated content may be incorrect."/>
            <p:cNvPicPr preferRelativeResize="0"/>
            <p:nvPr/>
          </p:nvPicPr>
          <p:blipFill rotWithShape="1">
            <a:blip r:embed="rId25">
              <a:alphaModFix/>
            </a:blip>
            <a:srcRect l="46326"/>
            <a:stretch/>
          </p:blipFill>
          <p:spPr>
            <a:xfrm>
              <a:off x="6971824" y="1510231"/>
              <a:ext cx="876415" cy="2060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3" name="Google Shape;293;p19"/>
          <p:cNvGrpSpPr/>
          <p:nvPr/>
        </p:nvGrpSpPr>
        <p:grpSpPr>
          <a:xfrm>
            <a:off x="6961473" y="4053883"/>
            <a:ext cx="899661" cy="391064"/>
            <a:chOff x="6916661" y="3984776"/>
            <a:chExt cx="899661" cy="391064"/>
          </a:xfrm>
        </p:grpSpPr>
        <p:pic>
          <p:nvPicPr>
            <p:cNvPr id="294" name="Google Shape;294;p19"/>
            <p:cNvPicPr preferRelativeResize="0"/>
            <p:nvPr/>
          </p:nvPicPr>
          <p:blipFill rotWithShape="1">
            <a:blip r:embed="rId26">
              <a:alphaModFix/>
            </a:blip>
            <a:srcRect r="78124" b="-14447"/>
            <a:stretch/>
          </p:blipFill>
          <p:spPr>
            <a:xfrm>
              <a:off x="7197255" y="3984776"/>
              <a:ext cx="338472" cy="2324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295;p19"/>
            <p:cNvPicPr preferRelativeResize="0"/>
            <p:nvPr/>
          </p:nvPicPr>
          <p:blipFill rotWithShape="1">
            <a:blip r:embed="rId26">
              <a:alphaModFix/>
            </a:blip>
            <a:srcRect l="23018" t="-14447"/>
            <a:stretch/>
          </p:blipFill>
          <p:spPr>
            <a:xfrm>
              <a:off x="6916661" y="4200290"/>
              <a:ext cx="899661" cy="1755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6" name="Google Shape;296;p19"/>
          <p:cNvGrpSpPr/>
          <p:nvPr/>
        </p:nvGrpSpPr>
        <p:grpSpPr>
          <a:xfrm>
            <a:off x="6973096" y="5303019"/>
            <a:ext cx="876415" cy="505262"/>
            <a:chOff x="6928284" y="5200886"/>
            <a:chExt cx="876415" cy="505262"/>
          </a:xfrm>
        </p:grpSpPr>
        <p:pic>
          <p:nvPicPr>
            <p:cNvPr id="297" name="Google Shape;297;p19"/>
            <p:cNvPicPr preferRelativeResize="0"/>
            <p:nvPr/>
          </p:nvPicPr>
          <p:blipFill rotWithShape="1">
            <a:blip r:embed="rId27">
              <a:alphaModFix/>
            </a:blip>
            <a:srcRect l="22660" t="33696" b="31522"/>
            <a:stretch/>
          </p:blipFill>
          <p:spPr>
            <a:xfrm>
              <a:off x="6928284" y="5447895"/>
              <a:ext cx="876415" cy="2582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19"/>
            <p:cNvPicPr preferRelativeResize="0"/>
            <p:nvPr/>
          </p:nvPicPr>
          <p:blipFill rotWithShape="1">
            <a:blip r:embed="rId27">
              <a:alphaModFix/>
            </a:blip>
            <a:srcRect t="33694" r="83023" b="31659"/>
            <a:stretch/>
          </p:blipFill>
          <p:spPr>
            <a:xfrm>
              <a:off x="7270299" y="5200886"/>
              <a:ext cx="192384" cy="25721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Harmoney theme">
  <a:themeElements>
    <a:clrScheme name="Harmoney colors">
      <a:dk1>
        <a:srgbClr val="000059"/>
      </a:dk1>
      <a:lt1>
        <a:srgbClr val="FFFFFF"/>
      </a:lt1>
      <a:dk2>
        <a:srgbClr val="404B79"/>
      </a:dk2>
      <a:lt2>
        <a:srgbClr val="ECEDED"/>
      </a:lt2>
      <a:accent1>
        <a:srgbClr val="71ECFF"/>
      </a:accent1>
      <a:accent2>
        <a:srgbClr val="81C9E9"/>
      </a:accent2>
      <a:accent3>
        <a:srgbClr val="6E8CFF"/>
      </a:accent3>
      <a:accent4>
        <a:srgbClr val="B1B3FF"/>
      </a:accent4>
      <a:accent5>
        <a:srgbClr val="F1F1FE"/>
      </a:accent5>
      <a:accent6>
        <a:srgbClr val="000059"/>
      </a:accent6>
      <a:hlink>
        <a:srgbClr val="71ECFF"/>
      </a:hlink>
      <a:folHlink>
        <a:srgbClr val="71EC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841</Words>
  <Application>Microsoft Macintosh PowerPoint</Application>
  <PresentationFormat>Widescreen</PresentationFormat>
  <Paragraphs>129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Montserrat</vt:lpstr>
      <vt:lpstr>Arial</vt:lpstr>
      <vt:lpstr>Calibri</vt:lpstr>
      <vt:lpstr>Montserrat Medium</vt:lpstr>
      <vt:lpstr>Montserrat SemiBold</vt:lpstr>
      <vt:lpstr>Harmoney theme</vt:lpstr>
      <vt:lpstr>The power of orchestration for smarter &amp; faster compliance</vt:lpstr>
      <vt:lpstr>PowerPoint Presentation</vt:lpstr>
      <vt:lpstr>The Compliance pressure cooker</vt:lpstr>
      <vt:lpstr>PowerPoint Presentation</vt:lpstr>
      <vt:lpstr>Compliance at scale is broken</vt:lpstr>
      <vt:lpstr>PowerPoint Presentation</vt:lpstr>
      <vt:lpstr>PowerPoint Presentation</vt:lpstr>
      <vt:lpstr>A customisable &amp; modular platform  that grows with you</vt:lpstr>
      <vt:lpstr>We orchestrate the ecosystem  with seamless API integration</vt:lpstr>
      <vt:lpstr>PowerPoint Presentation</vt:lpstr>
      <vt:lpstr>PowerPoint Presentation</vt:lpstr>
      <vt:lpstr>PowerPoint Presentation</vt:lpstr>
      <vt:lpstr>Trusted by banks, insurers, asset leasing, and more</vt:lpstr>
      <vt:lpstr>Harmoney in a nutshell</vt:lpstr>
      <vt:lpstr>Let’s get in touch!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studio</dc:creator>
  <cp:lastModifiedBy>Jens Verboven</cp:lastModifiedBy>
  <cp:revision>1</cp:revision>
  <dcterms:created xsi:type="dcterms:W3CDTF">2022-08-26T12:42:25Z</dcterms:created>
  <dcterms:modified xsi:type="dcterms:W3CDTF">2025-11-27T10:51:49Z</dcterms:modified>
</cp:coreProperties>
</file>